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5"/>
  </p:notesMasterIdLst>
  <p:sldIdLst>
    <p:sldId id="256" r:id="rId2"/>
    <p:sldId id="257" r:id="rId3"/>
    <p:sldId id="258" r:id="rId4"/>
    <p:sldId id="259" r:id="rId5"/>
    <p:sldId id="260" r:id="rId6"/>
    <p:sldId id="268" r:id="rId7"/>
    <p:sldId id="261" r:id="rId8"/>
    <p:sldId id="262" r:id="rId9"/>
    <p:sldId id="264" r:id="rId10"/>
    <p:sldId id="269" r:id="rId11"/>
    <p:sldId id="266" r:id="rId12"/>
    <p:sldId id="267" r:id="rId13"/>
    <p:sldId id="271" r:id="rId14"/>
    <p:sldId id="272" r:id="rId15"/>
    <p:sldId id="276" r:id="rId16"/>
    <p:sldId id="274" r:id="rId17"/>
    <p:sldId id="277" r:id="rId18"/>
    <p:sldId id="278" r:id="rId19"/>
    <p:sldId id="279" r:id="rId20"/>
    <p:sldId id="280" r:id="rId21"/>
    <p:sldId id="275" r:id="rId22"/>
    <p:sldId id="263"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3A0E3-4A40-40AA-88A2-EC3863F4776A}" type="doc">
      <dgm:prSet loTypeId="urn:microsoft.com/office/officeart/2005/8/layout/orgChart1" loCatId="hierarchy" qsTypeId="urn:microsoft.com/office/officeart/2005/8/quickstyle/3d3" qsCatId="3D" csTypeId="urn:microsoft.com/office/officeart/2005/8/colors/colorful4" csCatId="colorful" phldr="1"/>
      <dgm:spPr/>
      <dgm:t>
        <a:bodyPr/>
        <a:lstStyle/>
        <a:p>
          <a:endParaRPr lang="ru-RU"/>
        </a:p>
      </dgm:t>
    </dgm:pt>
    <dgm:pt modelId="{18319D7F-60EE-4025-B003-D4455D936B31}">
      <dgm:prSet phldrT="[Текст]" custT="1"/>
      <dgm:spPr/>
      <dgm:t>
        <a:bodyPr/>
        <a:lstStyle/>
        <a:p>
          <a:r>
            <a:rPr lang="uk-UA" sz="3600" b="1" dirty="0" smtClean="0">
              <a:solidFill>
                <a:schemeClr val="bg1">
                  <a:lumMod val="10000"/>
                </a:schemeClr>
              </a:solidFill>
              <a:latin typeface="Bookman Old Style" pitchFamily="18" charset="0"/>
            </a:rPr>
            <a:t>Загальні риси урбанізації</a:t>
          </a:r>
          <a:endParaRPr lang="ru-RU" sz="3600" dirty="0">
            <a:solidFill>
              <a:schemeClr val="bg1">
                <a:lumMod val="10000"/>
              </a:schemeClr>
            </a:solidFill>
            <a:latin typeface="Bookman Old Style" pitchFamily="18" charset="0"/>
          </a:endParaRPr>
        </a:p>
      </dgm:t>
    </dgm:pt>
    <dgm:pt modelId="{EF86D9C5-3EEC-4FC7-B787-4A0D14999AFC}" type="parTrans" cxnId="{44E2F07D-38DC-4ACD-81E6-A64A6D922E48}">
      <dgm:prSet/>
      <dgm:spPr/>
      <dgm:t>
        <a:bodyPr/>
        <a:lstStyle/>
        <a:p>
          <a:endParaRPr lang="ru-RU"/>
        </a:p>
      </dgm:t>
    </dgm:pt>
    <dgm:pt modelId="{AAE04A54-0979-401A-8A74-E7722B333C56}" type="sibTrans" cxnId="{44E2F07D-38DC-4ACD-81E6-A64A6D922E48}">
      <dgm:prSet/>
      <dgm:spPr/>
      <dgm:t>
        <a:bodyPr/>
        <a:lstStyle/>
        <a:p>
          <a:endParaRPr lang="ru-RU"/>
        </a:p>
      </dgm:t>
    </dgm:pt>
    <dgm:pt modelId="{C3B85DA2-4A3A-483B-8A4A-677BC4418983}">
      <dgm:prSet phldrT="[Текст]" custT="1"/>
      <dgm:spPr/>
      <dgm:t>
        <a:bodyPr/>
        <a:lstStyle/>
        <a:p>
          <a:r>
            <a:rPr lang="uk-UA" sz="2000" b="1" dirty="0" smtClean="0">
              <a:solidFill>
                <a:schemeClr val="bg1">
                  <a:lumMod val="10000"/>
                </a:schemeClr>
              </a:solidFill>
              <a:latin typeface="Bookman Old Style" pitchFamily="18" charset="0"/>
            </a:rPr>
            <a:t>Швидке зростання міського населення</a:t>
          </a:r>
          <a:endParaRPr lang="uk-UA" sz="2000" dirty="0" smtClean="0">
            <a:solidFill>
              <a:schemeClr val="bg1">
                <a:lumMod val="10000"/>
              </a:schemeClr>
            </a:solidFill>
            <a:latin typeface="Bookman Old Style" pitchFamily="18" charset="0"/>
          </a:endParaRPr>
        </a:p>
      </dgm:t>
    </dgm:pt>
    <dgm:pt modelId="{377BEF2C-B513-4F1D-BD28-C37B934E3E52}" type="parTrans" cxnId="{EF554E96-CD74-4C3C-ACB9-CFA09AF0E86A}">
      <dgm:prSet/>
      <dgm:spPr/>
      <dgm:t>
        <a:bodyPr/>
        <a:lstStyle/>
        <a:p>
          <a:endParaRPr lang="ru-RU"/>
        </a:p>
      </dgm:t>
    </dgm:pt>
    <dgm:pt modelId="{BAC86540-5058-45B9-AD29-F7D7C0DBF8B0}" type="sibTrans" cxnId="{EF554E96-CD74-4C3C-ACB9-CFA09AF0E86A}">
      <dgm:prSet/>
      <dgm:spPr/>
      <dgm:t>
        <a:bodyPr/>
        <a:lstStyle/>
        <a:p>
          <a:endParaRPr lang="ru-RU"/>
        </a:p>
      </dgm:t>
    </dgm:pt>
    <dgm:pt modelId="{D35669DB-8B81-46E2-BFA7-5FED92A76F4E}">
      <dgm:prSet phldrT="[Текст]" custT="1"/>
      <dgm:spPr/>
      <dgm:t>
        <a:bodyPr/>
        <a:lstStyle/>
        <a:p>
          <a:r>
            <a:rPr lang="uk-UA" sz="2000" b="1" dirty="0" smtClean="0">
              <a:solidFill>
                <a:schemeClr val="bg1">
                  <a:lumMod val="10000"/>
                </a:schemeClr>
              </a:solidFill>
              <a:latin typeface="Bookman Old Style" pitchFamily="18" charset="0"/>
            </a:rPr>
            <a:t>Концентрація населення і господарства у великих містах</a:t>
          </a:r>
          <a:endParaRPr lang="ru-RU" sz="1700" dirty="0">
            <a:solidFill>
              <a:schemeClr val="bg1">
                <a:lumMod val="10000"/>
              </a:schemeClr>
            </a:solidFill>
            <a:latin typeface="Bookman Old Style" pitchFamily="18" charset="0"/>
          </a:endParaRPr>
        </a:p>
      </dgm:t>
    </dgm:pt>
    <dgm:pt modelId="{A8D4D6B9-419A-4AF4-9E70-CAAF9803910A}" type="parTrans" cxnId="{D596240E-035E-4F07-93BE-43B90315E3AE}">
      <dgm:prSet/>
      <dgm:spPr/>
      <dgm:t>
        <a:bodyPr/>
        <a:lstStyle/>
        <a:p>
          <a:endParaRPr lang="ru-RU"/>
        </a:p>
      </dgm:t>
    </dgm:pt>
    <dgm:pt modelId="{A3E33087-6D68-4F6F-BB1E-D60285C6A5A4}" type="sibTrans" cxnId="{D596240E-035E-4F07-93BE-43B90315E3AE}">
      <dgm:prSet/>
      <dgm:spPr/>
      <dgm:t>
        <a:bodyPr/>
        <a:lstStyle/>
        <a:p>
          <a:endParaRPr lang="ru-RU"/>
        </a:p>
      </dgm:t>
    </dgm:pt>
    <dgm:pt modelId="{3086A2F9-4135-4F87-B8F7-20A56A8CABDE}">
      <dgm:prSet phldrT="[Текст]"/>
      <dgm:spPr/>
      <dgm:t>
        <a:bodyPr/>
        <a:lstStyle/>
        <a:p>
          <a:r>
            <a:rPr lang="uk-UA" b="1" dirty="0" smtClean="0">
              <a:solidFill>
                <a:schemeClr val="bg1">
                  <a:lumMod val="10000"/>
                </a:schemeClr>
              </a:solidFill>
              <a:latin typeface="Bookman Old Style" pitchFamily="18" charset="0"/>
            </a:rPr>
            <a:t>Найбільші агломерації:</a:t>
          </a:r>
        </a:p>
        <a:p>
          <a:r>
            <a:rPr lang="uk-UA" b="0" dirty="0" err="1" smtClean="0">
              <a:solidFill>
                <a:schemeClr val="bg1">
                  <a:lumMod val="10000"/>
                </a:schemeClr>
              </a:solidFill>
              <a:latin typeface="Bookman Old Style" pitchFamily="18" charset="0"/>
            </a:rPr>
            <a:t>Токійсько-Йокогамська</a:t>
          </a:r>
          <a:r>
            <a:rPr lang="uk-UA" b="0" dirty="0" smtClean="0">
              <a:solidFill>
                <a:schemeClr val="bg1">
                  <a:lumMod val="10000"/>
                </a:schemeClr>
              </a:solidFill>
              <a:latin typeface="Bookman Old Style" pitchFamily="18" charset="0"/>
            </a:rPr>
            <a:t> (35,7 млн. чол.)</a:t>
          </a:r>
        </a:p>
        <a:p>
          <a:r>
            <a:rPr lang="uk-UA" b="0" dirty="0" smtClean="0">
              <a:solidFill>
                <a:schemeClr val="bg1">
                  <a:lumMod val="10000"/>
                </a:schemeClr>
              </a:solidFill>
              <a:latin typeface="Bookman Old Style" pitchFamily="18" charset="0"/>
            </a:rPr>
            <a:t>Мехіко – 24,2 </a:t>
          </a:r>
        </a:p>
        <a:p>
          <a:r>
            <a:rPr lang="uk-UA" b="0" dirty="0" smtClean="0">
              <a:solidFill>
                <a:schemeClr val="bg1">
                  <a:lumMod val="10000"/>
                </a:schemeClr>
              </a:solidFill>
              <a:latin typeface="Bookman Old Style" pitchFamily="18" charset="0"/>
            </a:rPr>
            <a:t>Сеульська – 22,7</a:t>
          </a:r>
        </a:p>
        <a:p>
          <a:r>
            <a:rPr lang="uk-UA" b="0" dirty="0" smtClean="0">
              <a:solidFill>
                <a:schemeClr val="bg1">
                  <a:lumMod val="10000"/>
                </a:schemeClr>
              </a:solidFill>
              <a:latin typeface="Bookman Old Style" pitchFamily="18" charset="0"/>
            </a:rPr>
            <a:t>Нью-Йоркська – 18,8</a:t>
          </a:r>
        </a:p>
        <a:p>
          <a:r>
            <a:rPr lang="uk-UA" b="0" dirty="0" smtClean="0">
              <a:solidFill>
                <a:schemeClr val="bg1">
                  <a:lumMod val="10000"/>
                </a:schemeClr>
              </a:solidFill>
              <a:latin typeface="Bookman Old Style" pitchFamily="18" charset="0"/>
            </a:rPr>
            <a:t>Сан-Паулу – 18,3</a:t>
          </a:r>
        </a:p>
        <a:p>
          <a:r>
            <a:rPr lang="uk-UA" b="1" dirty="0" smtClean="0">
              <a:solidFill>
                <a:schemeClr val="bg1">
                  <a:lumMod val="10000"/>
                </a:schemeClr>
              </a:solidFill>
              <a:latin typeface="Bookman Old Style" pitchFamily="18" charset="0"/>
            </a:rPr>
            <a:t>Мегаполіси.</a:t>
          </a:r>
          <a:endParaRPr lang="ru-RU" b="1" dirty="0">
            <a:solidFill>
              <a:schemeClr val="bg1">
                <a:lumMod val="10000"/>
              </a:schemeClr>
            </a:solidFill>
            <a:latin typeface="Bookman Old Style" pitchFamily="18" charset="0"/>
          </a:endParaRPr>
        </a:p>
      </dgm:t>
    </dgm:pt>
    <dgm:pt modelId="{8B5E6868-8B83-4B23-9636-4578F3499751}" type="parTrans" cxnId="{10D310EB-922E-4BCB-9D30-C338FFF66810}">
      <dgm:prSet/>
      <dgm:spPr/>
      <dgm:t>
        <a:bodyPr/>
        <a:lstStyle/>
        <a:p>
          <a:endParaRPr lang="ru-RU"/>
        </a:p>
      </dgm:t>
    </dgm:pt>
    <dgm:pt modelId="{CCF6E85A-72A0-4833-8DA0-6B9C478B8E12}" type="sibTrans" cxnId="{10D310EB-922E-4BCB-9D30-C338FFF66810}">
      <dgm:prSet/>
      <dgm:spPr/>
      <dgm:t>
        <a:bodyPr/>
        <a:lstStyle/>
        <a:p>
          <a:endParaRPr lang="ru-RU"/>
        </a:p>
      </dgm:t>
    </dgm:pt>
    <dgm:pt modelId="{A51D5C18-23EC-4480-86A0-BDB93F2F9422}">
      <dgm:prSet phldrT="[Текст]" custT="1"/>
      <dgm:spPr/>
      <dgm:t>
        <a:bodyPr/>
        <a:lstStyle/>
        <a:p>
          <a:r>
            <a:rPr lang="uk-UA" sz="2000" b="1" dirty="0" smtClean="0">
              <a:solidFill>
                <a:schemeClr val="bg1">
                  <a:lumMod val="10000"/>
                </a:schemeClr>
              </a:solidFill>
              <a:latin typeface="Bookman Old Style" pitchFamily="18" charset="0"/>
            </a:rPr>
            <a:t>«Розповзання» міст і перехід до міських агломерацій</a:t>
          </a:r>
          <a:endParaRPr lang="ru-RU" sz="2000" b="1" dirty="0">
            <a:solidFill>
              <a:schemeClr val="bg1">
                <a:lumMod val="10000"/>
              </a:schemeClr>
            </a:solidFill>
            <a:latin typeface="Bookman Old Style" pitchFamily="18" charset="0"/>
          </a:endParaRPr>
        </a:p>
      </dgm:t>
    </dgm:pt>
    <dgm:pt modelId="{DF34FA85-CDCE-4DF5-A808-AA6A99D35CC2}" type="parTrans" cxnId="{2750F714-3897-40E0-9635-E7A71F0995EB}">
      <dgm:prSet/>
      <dgm:spPr/>
      <dgm:t>
        <a:bodyPr/>
        <a:lstStyle/>
        <a:p>
          <a:endParaRPr lang="ru-RU"/>
        </a:p>
      </dgm:t>
    </dgm:pt>
    <dgm:pt modelId="{551F1023-4DAE-4CE1-9613-8EA665A86A87}" type="sibTrans" cxnId="{2750F714-3897-40E0-9635-E7A71F0995EB}">
      <dgm:prSet/>
      <dgm:spPr/>
      <dgm:t>
        <a:bodyPr/>
        <a:lstStyle/>
        <a:p>
          <a:endParaRPr lang="ru-RU"/>
        </a:p>
      </dgm:t>
    </dgm:pt>
    <dgm:pt modelId="{6DB965FC-31E5-4D5F-B4BC-C3C1CD35EE76}">
      <dgm:prSet phldrT="[Текст]"/>
      <dgm:spPr/>
      <dgm:t>
        <a:bodyPr/>
        <a:lstStyle/>
        <a:p>
          <a:r>
            <a:rPr lang="uk-UA" dirty="0" smtClean="0">
              <a:solidFill>
                <a:schemeClr val="bg1">
                  <a:lumMod val="10000"/>
                </a:schemeClr>
              </a:solidFill>
              <a:latin typeface="Bookman Old Style" pitchFamily="18" charset="0"/>
            </a:rPr>
            <a:t>1800 р. – 5,5 %</a:t>
          </a:r>
        </a:p>
        <a:p>
          <a:r>
            <a:rPr lang="uk-UA" dirty="0" smtClean="0">
              <a:solidFill>
                <a:schemeClr val="bg1">
                  <a:lumMod val="10000"/>
                </a:schemeClr>
              </a:solidFill>
              <a:latin typeface="Bookman Old Style" pitchFamily="18" charset="0"/>
            </a:rPr>
            <a:t>1900 р. – 13,6 %</a:t>
          </a:r>
        </a:p>
        <a:p>
          <a:r>
            <a:rPr lang="uk-UA" dirty="0" smtClean="0">
              <a:solidFill>
                <a:schemeClr val="bg1">
                  <a:lumMod val="10000"/>
                </a:schemeClr>
              </a:solidFill>
              <a:latin typeface="Bookman Old Style" pitchFamily="18" charset="0"/>
            </a:rPr>
            <a:t>1940 р. – 25%</a:t>
          </a:r>
        </a:p>
        <a:p>
          <a:r>
            <a:rPr lang="uk-UA" dirty="0" smtClean="0">
              <a:solidFill>
                <a:schemeClr val="bg1">
                  <a:lumMod val="10000"/>
                </a:schemeClr>
              </a:solidFill>
              <a:latin typeface="Bookman Old Style" pitchFamily="18" charset="0"/>
            </a:rPr>
            <a:t>1990 р. 47%</a:t>
          </a:r>
        </a:p>
        <a:p>
          <a:r>
            <a:rPr lang="uk-UA" dirty="0" smtClean="0">
              <a:solidFill>
                <a:schemeClr val="bg1">
                  <a:lumMod val="10000"/>
                </a:schemeClr>
              </a:solidFill>
              <a:latin typeface="Bookman Old Style" pitchFamily="18" charset="0"/>
            </a:rPr>
            <a:t>2000 р. – 51%</a:t>
          </a:r>
        </a:p>
      </dgm:t>
    </dgm:pt>
    <dgm:pt modelId="{46797746-AC92-4050-ADF4-12E805C817C4}" type="parTrans" cxnId="{EB42F0D3-23E7-4CC0-8AC4-7040C44B76E8}">
      <dgm:prSet/>
      <dgm:spPr/>
      <dgm:t>
        <a:bodyPr/>
        <a:lstStyle/>
        <a:p>
          <a:endParaRPr lang="ru-RU"/>
        </a:p>
      </dgm:t>
    </dgm:pt>
    <dgm:pt modelId="{C3697DC1-D77A-4E15-A713-297F282B9A4A}" type="sibTrans" cxnId="{EB42F0D3-23E7-4CC0-8AC4-7040C44B76E8}">
      <dgm:prSet/>
      <dgm:spPr/>
      <dgm:t>
        <a:bodyPr/>
        <a:lstStyle/>
        <a:p>
          <a:endParaRPr lang="ru-RU"/>
        </a:p>
      </dgm:t>
    </dgm:pt>
    <dgm:pt modelId="{12A6A494-D21B-43D4-B648-D7D850D0723C}">
      <dgm:prSet phldrT="[Текст]" custT="1"/>
      <dgm:spPr/>
      <dgm:t>
        <a:bodyPr/>
        <a:lstStyle/>
        <a:p>
          <a:r>
            <a:rPr lang="uk-UA" sz="1600" dirty="0" smtClean="0">
              <a:solidFill>
                <a:schemeClr val="bg1">
                  <a:lumMod val="10000"/>
                </a:schemeClr>
              </a:solidFill>
              <a:latin typeface="Bookman Old Style" pitchFamily="18" charset="0"/>
            </a:rPr>
            <a:t>1900 р. – 360 </a:t>
          </a:r>
          <a:r>
            <a:rPr lang="uk-UA" sz="1600" dirty="0" err="1" smtClean="0">
              <a:solidFill>
                <a:schemeClr val="bg1">
                  <a:lumMod val="10000"/>
                </a:schemeClr>
              </a:solidFill>
              <a:latin typeface="Bookman Old Style" pitchFamily="18" charset="0"/>
            </a:rPr>
            <a:t>вел</a:t>
          </a:r>
          <a:r>
            <a:rPr lang="uk-UA" sz="1600" dirty="0" smtClean="0">
              <a:solidFill>
                <a:schemeClr val="bg1">
                  <a:lumMod val="10000"/>
                </a:schemeClr>
              </a:solidFill>
              <a:latin typeface="Bookman Old Style" pitchFamily="18" charset="0"/>
            </a:rPr>
            <a:t>. міст</a:t>
          </a:r>
        </a:p>
        <a:p>
          <a:r>
            <a:rPr lang="uk-UA" sz="1600" dirty="0" smtClean="0">
              <a:solidFill>
                <a:schemeClr val="bg1">
                  <a:lumMod val="10000"/>
                </a:schemeClr>
              </a:solidFill>
              <a:latin typeface="Bookman Old Style" pitchFamily="18" charset="0"/>
            </a:rPr>
            <a:t>1996 р. – 2500</a:t>
          </a:r>
        </a:p>
        <a:p>
          <a:r>
            <a:rPr lang="uk-UA" sz="1600" dirty="0" smtClean="0">
              <a:solidFill>
                <a:schemeClr val="bg1">
                  <a:lumMod val="10000"/>
                </a:schemeClr>
              </a:solidFill>
              <a:latin typeface="Bookman Old Style" pitchFamily="18" charset="0"/>
            </a:rPr>
            <a:t>2005 р. :</a:t>
          </a:r>
        </a:p>
        <a:p>
          <a:r>
            <a:rPr lang="uk-UA" sz="1600" dirty="0" smtClean="0">
              <a:solidFill>
                <a:schemeClr val="bg1">
                  <a:lumMod val="10000"/>
                </a:schemeClr>
              </a:solidFill>
              <a:latin typeface="Bookman Old Style" pitchFamily="18" charset="0"/>
            </a:rPr>
            <a:t>1 </a:t>
          </a:r>
          <a:r>
            <a:rPr lang="uk-UA" sz="1600" dirty="0" err="1" smtClean="0">
              <a:solidFill>
                <a:schemeClr val="bg1">
                  <a:lumMod val="10000"/>
                </a:schemeClr>
              </a:solidFill>
              <a:latin typeface="Bookman Old Style" pitchFamily="18" charset="0"/>
            </a:rPr>
            <a:t>млн</a:t>
          </a:r>
          <a:r>
            <a:rPr lang="uk-UA" sz="1600" dirty="0" smtClean="0">
              <a:solidFill>
                <a:schemeClr val="bg1">
                  <a:lumMod val="10000"/>
                </a:schemeClr>
              </a:solidFill>
              <a:latin typeface="Bookman Old Style" pitchFamily="18" charset="0"/>
            </a:rPr>
            <a:t> чол. – 412 міст</a:t>
          </a:r>
        </a:p>
        <a:p>
          <a:r>
            <a:rPr lang="uk-UA" sz="1600" dirty="0" smtClean="0">
              <a:solidFill>
                <a:schemeClr val="bg1">
                  <a:lumMod val="10000"/>
                </a:schemeClr>
              </a:solidFill>
              <a:latin typeface="Bookman Old Style" pitchFamily="18" charset="0"/>
            </a:rPr>
            <a:t>5-10 млн. чол. – 17</a:t>
          </a:r>
        </a:p>
        <a:p>
          <a:r>
            <a:rPr lang="uk-UA" sz="1600" dirty="0" smtClean="0">
              <a:solidFill>
                <a:schemeClr val="bg1">
                  <a:lumMod val="10000"/>
                </a:schemeClr>
              </a:solidFill>
              <a:latin typeface="Bookman Old Style" pitchFamily="18" charset="0"/>
            </a:rPr>
            <a:t>&gt; 10 млн. чол. – 14 </a:t>
          </a:r>
        </a:p>
      </dgm:t>
    </dgm:pt>
    <dgm:pt modelId="{0DABE7F8-FDA0-4743-B155-5C8F2609F802}" type="parTrans" cxnId="{F021C5DB-FFAE-408F-9F23-23EFB6B2882E}">
      <dgm:prSet/>
      <dgm:spPr/>
      <dgm:t>
        <a:bodyPr/>
        <a:lstStyle/>
        <a:p>
          <a:endParaRPr lang="ru-RU"/>
        </a:p>
      </dgm:t>
    </dgm:pt>
    <dgm:pt modelId="{04AF5FA1-5BDD-4241-89D8-ABFBACC331F2}" type="sibTrans" cxnId="{F021C5DB-FFAE-408F-9F23-23EFB6B2882E}">
      <dgm:prSet/>
      <dgm:spPr/>
      <dgm:t>
        <a:bodyPr/>
        <a:lstStyle/>
        <a:p>
          <a:endParaRPr lang="ru-RU"/>
        </a:p>
      </dgm:t>
    </dgm:pt>
    <dgm:pt modelId="{AB8A6236-CC53-406C-BC5D-504823ACEF8D}" type="pres">
      <dgm:prSet presAssocID="{C2D3A0E3-4A40-40AA-88A2-EC3863F4776A}" presName="hierChild1" presStyleCnt="0">
        <dgm:presLayoutVars>
          <dgm:orgChart val="1"/>
          <dgm:chPref val="1"/>
          <dgm:dir/>
          <dgm:animOne val="branch"/>
          <dgm:animLvl val="lvl"/>
          <dgm:resizeHandles/>
        </dgm:presLayoutVars>
      </dgm:prSet>
      <dgm:spPr/>
      <dgm:t>
        <a:bodyPr/>
        <a:lstStyle/>
        <a:p>
          <a:endParaRPr lang="ru-RU"/>
        </a:p>
      </dgm:t>
    </dgm:pt>
    <dgm:pt modelId="{6600D414-CE17-4AFF-8D65-866CDADD52C5}" type="pres">
      <dgm:prSet presAssocID="{18319D7F-60EE-4025-B003-D4455D936B31}" presName="hierRoot1" presStyleCnt="0">
        <dgm:presLayoutVars>
          <dgm:hierBranch val="init"/>
        </dgm:presLayoutVars>
      </dgm:prSet>
      <dgm:spPr/>
      <dgm:t>
        <a:bodyPr/>
        <a:lstStyle/>
        <a:p>
          <a:endParaRPr lang="ru-RU"/>
        </a:p>
      </dgm:t>
    </dgm:pt>
    <dgm:pt modelId="{C7BDC70B-4FF2-47A8-8882-FD13328C74B6}" type="pres">
      <dgm:prSet presAssocID="{18319D7F-60EE-4025-B003-D4455D936B31}" presName="rootComposite1" presStyleCnt="0"/>
      <dgm:spPr/>
      <dgm:t>
        <a:bodyPr/>
        <a:lstStyle/>
        <a:p>
          <a:endParaRPr lang="ru-RU"/>
        </a:p>
      </dgm:t>
    </dgm:pt>
    <dgm:pt modelId="{6FB906DB-9AC2-460D-A27E-2C26ACF1068D}" type="pres">
      <dgm:prSet presAssocID="{18319D7F-60EE-4025-B003-D4455D936B31}" presName="rootText1" presStyleLbl="node0" presStyleIdx="0" presStyleCnt="1" custScaleX="226706">
        <dgm:presLayoutVars>
          <dgm:chPref val="3"/>
        </dgm:presLayoutVars>
      </dgm:prSet>
      <dgm:spPr/>
      <dgm:t>
        <a:bodyPr/>
        <a:lstStyle/>
        <a:p>
          <a:endParaRPr lang="ru-RU"/>
        </a:p>
      </dgm:t>
    </dgm:pt>
    <dgm:pt modelId="{2767A318-78B7-4124-80CC-B79D6291E88B}" type="pres">
      <dgm:prSet presAssocID="{18319D7F-60EE-4025-B003-D4455D936B31}" presName="rootConnector1" presStyleLbl="node1" presStyleIdx="0" presStyleCnt="0"/>
      <dgm:spPr/>
      <dgm:t>
        <a:bodyPr/>
        <a:lstStyle/>
        <a:p>
          <a:endParaRPr lang="ru-RU"/>
        </a:p>
      </dgm:t>
    </dgm:pt>
    <dgm:pt modelId="{1B7DA091-ECBE-4B2D-AC09-75F7C22ED6CE}" type="pres">
      <dgm:prSet presAssocID="{18319D7F-60EE-4025-B003-D4455D936B31}" presName="hierChild2" presStyleCnt="0"/>
      <dgm:spPr/>
      <dgm:t>
        <a:bodyPr/>
        <a:lstStyle/>
        <a:p>
          <a:endParaRPr lang="ru-RU"/>
        </a:p>
      </dgm:t>
    </dgm:pt>
    <dgm:pt modelId="{A3CCA128-8998-4CB4-9B5B-77ED4C0D5A8B}" type="pres">
      <dgm:prSet presAssocID="{377BEF2C-B513-4F1D-BD28-C37B934E3E52}" presName="Name37" presStyleLbl="parChTrans1D2" presStyleIdx="0" presStyleCnt="3"/>
      <dgm:spPr/>
      <dgm:t>
        <a:bodyPr/>
        <a:lstStyle/>
        <a:p>
          <a:endParaRPr lang="ru-RU"/>
        </a:p>
      </dgm:t>
    </dgm:pt>
    <dgm:pt modelId="{494BE3E9-E0F8-4877-9A03-C6F9D3BEF623}" type="pres">
      <dgm:prSet presAssocID="{C3B85DA2-4A3A-483B-8A4A-677BC4418983}" presName="hierRoot2" presStyleCnt="0">
        <dgm:presLayoutVars>
          <dgm:hierBranch val="init"/>
        </dgm:presLayoutVars>
      </dgm:prSet>
      <dgm:spPr/>
      <dgm:t>
        <a:bodyPr/>
        <a:lstStyle/>
        <a:p>
          <a:endParaRPr lang="ru-RU"/>
        </a:p>
      </dgm:t>
    </dgm:pt>
    <dgm:pt modelId="{DA4AACCB-7E33-4F4B-8258-4367815A6FF8}" type="pres">
      <dgm:prSet presAssocID="{C3B85DA2-4A3A-483B-8A4A-677BC4418983}" presName="rootComposite" presStyleCnt="0"/>
      <dgm:spPr/>
      <dgm:t>
        <a:bodyPr/>
        <a:lstStyle/>
        <a:p>
          <a:endParaRPr lang="ru-RU"/>
        </a:p>
      </dgm:t>
    </dgm:pt>
    <dgm:pt modelId="{450EC891-1194-4E90-9D09-332682157E92}" type="pres">
      <dgm:prSet presAssocID="{C3B85DA2-4A3A-483B-8A4A-677BC4418983}" presName="rootText" presStyleLbl="node2" presStyleIdx="0" presStyleCnt="3">
        <dgm:presLayoutVars>
          <dgm:chPref val="3"/>
        </dgm:presLayoutVars>
      </dgm:prSet>
      <dgm:spPr/>
      <dgm:t>
        <a:bodyPr/>
        <a:lstStyle/>
        <a:p>
          <a:endParaRPr lang="ru-RU"/>
        </a:p>
      </dgm:t>
    </dgm:pt>
    <dgm:pt modelId="{FECD6177-EB95-41AE-BE22-C96C413449E2}" type="pres">
      <dgm:prSet presAssocID="{C3B85DA2-4A3A-483B-8A4A-677BC4418983}" presName="rootConnector" presStyleLbl="node2" presStyleIdx="0" presStyleCnt="3"/>
      <dgm:spPr/>
      <dgm:t>
        <a:bodyPr/>
        <a:lstStyle/>
        <a:p>
          <a:endParaRPr lang="ru-RU"/>
        </a:p>
      </dgm:t>
    </dgm:pt>
    <dgm:pt modelId="{64ECAE8A-0938-444D-8444-5035947A21CC}" type="pres">
      <dgm:prSet presAssocID="{C3B85DA2-4A3A-483B-8A4A-677BC4418983}" presName="hierChild4" presStyleCnt="0"/>
      <dgm:spPr/>
      <dgm:t>
        <a:bodyPr/>
        <a:lstStyle/>
        <a:p>
          <a:endParaRPr lang="ru-RU"/>
        </a:p>
      </dgm:t>
    </dgm:pt>
    <dgm:pt modelId="{CFC29489-07AA-4337-BA8B-44DDCE001E4E}" type="pres">
      <dgm:prSet presAssocID="{46797746-AC92-4050-ADF4-12E805C817C4}" presName="Name37" presStyleLbl="parChTrans1D3" presStyleIdx="0" presStyleCnt="3"/>
      <dgm:spPr/>
      <dgm:t>
        <a:bodyPr/>
        <a:lstStyle/>
        <a:p>
          <a:endParaRPr lang="ru-RU"/>
        </a:p>
      </dgm:t>
    </dgm:pt>
    <dgm:pt modelId="{7B5E4649-3CE6-47E2-9FD0-A3665B8C5814}" type="pres">
      <dgm:prSet presAssocID="{6DB965FC-31E5-4D5F-B4BC-C3C1CD35EE76}" presName="hierRoot2" presStyleCnt="0">
        <dgm:presLayoutVars>
          <dgm:hierBranch val="init"/>
        </dgm:presLayoutVars>
      </dgm:prSet>
      <dgm:spPr/>
      <dgm:t>
        <a:bodyPr/>
        <a:lstStyle/>
        <a:p>
          <a:endParaRPr lang="ru-RU"/>
        </a:p>
      </dgm:t>
    </dgm:pt>
    <dgm:pt modelId="{40D2EEC5-E0AD-44AD-AF9A-8261CEA8E474}" type="pres">
      <dgm:prSet presAssocID="{6DB965FC-31E5-4D5F-B4BC-C3C1CD35EE76}" presName="rootComposite" presStyleCnt="0"/>
      <dgm:spPr/>
      <dgm:t>
        <a:bodyPr/>
        <a:lstStyle/>
        <a:p>
          <a:endParaRPr lang="ru-RU"/>
        </a:p>
      </dgm:t>
    </dgm:pt>
    <dgm:pt modelId="{9E61AE10-1724-4DA7-8FEB-30A1B5B81B6B}" type="pres">
      <dgm:prSet presAssocID="{6DB965FC-31E5-4D5F-B4BC-C3C1CD35EE76}" presName="rootText" presStyleLbl="node3" presStyleIdx="0" presStyleCnt="3" custScaleY="169911">
        <dgm:presLayoutVars>
          <dgm:chPref val="3"/>
        </dgm:presLayoutVars>
      </dgm:prSet>
      <dgm:spPr/>
      <dgm:t>
        <a:bodyPr/>
        <a:lstStyle/>
        <a:p>
          <a:endParaRPr lang="ru-RU"/>
        </a:p>
      </dgm:t>
    </dgm:pt>
    <dgm:pt modelId="{C5ACCC92-73D0-412C-9566-5C3914EF785A}" type="pres">
      <dgm:prSet presAssocID="{6DB965FC-31E5-4D5F-B4BC-C3C1CD35EE76}" presName="rootConnector" presStyleLbl="node3" presStyleIdx="0" presStyleCnt="3"/>
      <dgm:spPr/>
      <dgm:t>
        <a:bodyPr/>
        <a:lstStyle/>
        <a:p>
          <a:endParaRPr lang="ru-RU"/>
        </a:p>
      </dgm:t>
    </dgm:pt>
    <dgm:pt modelId="{25923D72-85E3-4480-BB08-91C846DC8FD6}" type="pres">
      <dgm:prSet presAssocID="{6DB965FC-31E5-4D5F-B4BC-C3C1CD35EE76}" presName="hierChild4" presStyleCnt="0"/>
      <dgm:spPr/>
      <dgm:t>
        <a:bodyPr/>
        <a:lstStyle/>
        <a:p>
          <a:endParaRPr lang="ru-RU"/>
        </a:p>
      </dgm:t>
    </dgm:pt>
    <dgm:pt modelId="{5079D7D1-A3B9-4093-933D-FD1D2EA47CFD}" type="pres">
      <dgm:prSet presAssocID="{6DB965FC-31E5-4D5F-B4BC-C3C1CD35EE76}" presName="hierChild5" presStyleCnt="0"/>
      <dgm:spPr/>
      <dgm:t>
        <a:bodyPr/>
        <a:lstStyle/>
        <a:p>
          <a:endParaRPr lang="ru-RU"/>
        </a:p>
      </dgm:t>
    </dgm:pt>
    <dgm:pt modelId="{35EAC844-572D-4284-AFBD-C51967866B6B}" type="pres">
      <dgm:prSet presAssocID="{C3B85DA2-4A3A-483B-8A4A-677BC4418983}" presName="hierChild5" presStyleCnt="0"/>
      <dgm:spPr/>
      <dgm:t>
        <a:bodyPr/>
        <a:lstStyle/>
        <a:p>
          <a:endParaRPr lang="ru-RU"/>
        </a:p>
      </dgm:t>
    </dgm:pt>
    <dgm:pt modelId="{F3ECE670-4958-41E8-9568-BBDDC91506E7}" type="pres">
      <dgm:prSet presAssocID="{A8D4D6B9-419A-4AF4-9E70-CAAF9803910A}" presName="Name37" presStyleLbl="parChTrans1D2" presStyleIdx="1" presStyleCnt="3"/>
      <dgm:spPr/>
      <dgm:t>
        <a:bodyPr/>
        <a:lstStyle/>
        <a:p>
          <a:endParaRPr lang="ru-RU"/>
        </a:p>
      </dgm:t>
    </dgm:pt>
    <dgm:pt modelId="{428ADBD1-909B-4690-A8DE-CCEC8AC6AD7C}" type="pres">
      <dgm:prSet presAssocID="{D35669DB-8B81-46E2-BFA7-5FED92A76F4E}" presName="hierRoot2" presStyleCnt="0">
        <dgm:presLayoutVars>
          <dgm:hierBranch val="init"/>
        </dgm:presLayoutVars>
      </dgm:prSet>
      <dgm:spPr/>
      <dgm:t>
        <a:bodyPr/>
        <a:lstStyle/>
        <a:p>
          <a:endParaRPr lang="ru-RU"/>
        </a:p>
      </dgm:t>
    </dgm:pt>
    <dgm:pt modelId="{FE520029-E393-4E35-B5FB-EF7DE1CD3729}" type="pres">
      <dgm:prSet presAssocID="{D35669DB-8B81-46E2-BFA7-5FED92A76F4E}" presName="rootComposite" presStyleCnt="0"/>
      <dgm:spPr/>
      <dgm:t>
        <a:bodyPr/>
        <a:lstStyle/>
        <a:p>
          <a:endParaRPr lang="ru-RU"/>
        </a:p>
      </dgm:t>
    </dgm:pt>
    <dgm:pt modelId="{809CD732-C38A-45DE-A1D9-DE1A87619FF4}" type="pres">
      <dgm:prSet presAssocID="{D35669DB-8B81-46E2-BFA7-5FED92A76F4E}" presName="rootText" presStyleLbl="node2" presStyleIdx="1" presStyleCnt="3" custScaleX="125608">
        <dgm:presLayoutVars>
          <dgm:chPref val="3"/>
        </dgm:presLayoutVars>
      </dgm:prSet>
      <dgm:spPr/>
      <dgm:t>
        <a:bodyPr/>
        <a:lstStyle/>
        <a:p>
          <a:endParaRPr lang="ru-RU"/>
        </a:p>
      </dgm:t>
    </dgm:pt>
    <dgm:pt modelId="{1B8E0E25-2E70-4765-8661-F97C997278B0}" type="pres">
      <dgm:prSet presAssocID="{D35669DB-8B81-46E2-BFA7-5FED92A76F4E}" presName="rootConnector" presStyleLbl="node2" presStyleIdx="1" presStyleCnt="3"/>
      <dgm:spPr/>
      <dgm:t>
        <a:bodyPr/>
        <a:lstStyle/>
        <a:p>
          <a:endParaRPr lang="ru-RU"/>
        </a:p>
      </dgm:t>
    </dgm:pt>
    <dgm:pt modelId="{352ECC88-6C5D-4068-A97B-8200F5D0C484}" type="pres">
      <dgm:prSet presAssocID="{D35669DB-8B81-46E2-BFA7-5FED92A76F4E}" presName="hierChild4" presStyleCnt="0"/>
      <dgm:spPr/>
      <dgm:t>
        <a:bodyPr/>
        <a:lstStyle/>
        <a:p>
          <a:endParaRPr lang="ru-RU"/>
        </a:p>
      </dgm:t>
    </dgm:pt>
    <dgm:pt modelId="{00501C94-7C75-49C1-A383-614878615485}" type="pres">
      <dgm:prSet presAssocID="{0DABE7F8-FDA0-4743-B155-5C8F2609F802}" presName="Name37" presStyleLbl="parChTrans1D3" presStyleIdx="1" presStyleCnt="3"/>
      <dgm:spPr/>
      <dgm:t>
        <a:bodyPr/>
        <a:lstStyle/>
        <a:p>
          <a:endParaRPr lang="ru-RU"/>
        </a:p>
      </dgm:t>
    </dgm:pt>
    <dgm:pt modelId="{C45FB0FD-CF9A-4A62-9C16-E6EC0DE0C304}" type="pres">
      <dgm:prSet presAssocID="{12A6A494-D21B-43D4-B648-D7D850D0723C}" presName="hierRoot2" presStyleCnt="0">
        <dgm:presLayoutVars>
          <dgm:hierBranch val="init"/>
        </dgm:presLayoutVars>
      </dgm:prSet>
      <dgm:spPr/>
      <dgm:t>
        <a:bodyPr/>
        <a:lstStyle/>
        <a:p>
          <a:endParaRPr lang="ru-RU"/>
        </a:p>
      </dgm:t>
    </dgm:pt>
    <dgm:pt modelId="{B4B2791D-7FA3-4F6B-922D-563E45E7B3DF}" type="pres">
      <dgm:prSet presAssocID="{12A6A494-D21B-43D4-B648-D7D850D0723C}" presName="rootComposite" presStyleCnt="0"/>
      <dgm:spPr/>
      <dgm:t>
        <a:bodyPr/>
        <a:lstStyle/>
        <a:p>
          <a:endParaRPr lang="ru-RU"/>
        </a:p>
      </dgm:t>
    </dgm:pt>
    <dgm:pt modelId="{20543C0A-D299-4B62-B320-D148381C3BF8}" type="pres">
      <dgm:prSet presAssocID="{12A6A494-D21B-43D4-B648-D7D850D0723C}" presName="rootText" presStyleLbl="node3" presStyleIdx="1" presStyleCnt="3" custScaleX="110564" custScaleY="190189">
        <dgm:presLayoutVars>
          <dgm:chPref val="3"/>
        </dgm:presLayoutVars>
      </dgm:prSet>
      <dgm:spPr/>
      <dgm:t>
        <a:bodyPr/>
        <a:lstStyle/>
        <a:p>
          <a:endParaRPr lang="ru-RU"/>
        </a:p>
      </dgm:t>
    </dgm:pt>
    <dgm:pt modelId="{F676ED8C-4998-4DDF-A241-32645308B1E6}" type="pres">
      <dgm:prSet presAssocID="{12A6A494-D21B-43D4-B648-D7D850D0723C}" presName="rootConnector" presStyleLbl="node3" presStyleIdx="1" presStyleCnt="3"/>
      <dgm:spPr/>
      <dgm:t>
        <a:bodyPr/>
        <a:lstStyle/>
        <a:p>
          <a:endParaRPr lang="ru-RU"/>
        </a:p>
      </dgm:t>
    </dgm:pt>
    <dgm:pt modelId="{B65EB0F6-3F51-4AD4-8488-116E77D22A19}" type="pres">
      <dgm:prSet presAssocID="{12A6A494-D21B-43D4-B648-D7D850D0723C}" presName="hierChild4" presStyleCnt="0"/>
      <dgm:spPr/>
      <dgm:t>
        <a:bodyPr/>
        <a:lstStyle/>
        <a:p>
          <a:endParaRPr lang="ru-RU"/>
        </a:p>
      </dgm:t>
    </dgm:pt>
    <dgm:pt modelId="{E7F81887-2898-4983-BD0E-AB2CDB030025}" type="pres">
      <dgm:prSet presAssocID="{12A6A494-D21B-43D4-B648-D7D850D0723C}" presName="hierChild5" presStyleCnt="0"/>
      <dgm:spPr/>
      <dgm:t>
        <a:bodyPr/>
        <a:lstStyle/>
        <a:p>
          <a:endParaRPr lang="ru-RU"/>
        </a:p>
      </dgm:t>
    </dgm:pt>
    <dgm:pt modelId="{E29998EE-5DCD-4EC7-ABF1-5D5F1E03EE00}" type="pres">
      <dgm:prSet presAssocID="{D35669DB-8B81-46E2-BFA7-5FED92A76F4E}" presName="hierChild5" presStyleCnt="0"/>
      <dgm:spPr/>
      <dgm:t>
        <a:bodyPr/>
        <a:lstStyle/>
        <a:p>
          <a:endParaRPr lang="ru-RU"/>
        </a:p>
      </dgm:t>
    </dgm:pt>
    <dgm:pt modelId="{F0CB9F18-22D7-417F-B104-A293AB3CBFBE}" type="pres">
      <dgm:prSet presAssocID="{DF34FA85-CDCE-4DF5-A808-AA6A99D35CC2}" presName="Name37" presStyleLbl="parChTrans1D2" presStyleIdx="2" presStyleCnt="3"/>
      <dgm:spPr/>
      <dgm:t>
        <a:bodyPr/>
        <a:lstStyle/>
        <a:p>
          <a:endParaRPr lang="ru-RU"/>
        </a:p>
      </dgm:t>
    </dgm:pt>
    <dgm:pt modelId="{DC76FB8A-ADEA-47C9-B835-B68C7CD3A76E}" type="pres">
      <dgm:prSet presAssocID="{A51D5C18-23EC-4480-86A0-BDB93F2F9422}" presName="hierRoot2" presStyleCnt="0">
        <dgm:presLayoutVars>
          <dgm:hierBranch val="init"/>
        </dgm:presLayoutVars>
      </dgm:prSet>
      <dgm:spPr/>
      <dgm:t>
        <a:bodyPr/>
        <a:lstStyle/>
        <a:p>
          <a:endParaRPr lang="ru-RU"/>
        </a:p>
      </dgm:t>
    </dgm:pt>
    <dgm:pt modelId="{AA53C0BA-6608-4BEA-99CA-E4E0BC026DFC}" type="pres">
      <dgm:prSet presAssocID="{A51D5C18-23EC-4480-86A0-BDB93F2F9422}" presName="rootComposite" presStyleCnt="0"/>
      <dgm:spPr/>
      <dgm:t>
        <a:bodyPr/>
        <a:lstStyle/>
        <a:p>
          <a:endParaRPr lang="ru-RU"/>
        </a:p>
      </dgm:t>
    </dgm:pt>
    <dgm:pt modelId="{B790281D-D827-4F1E-903E-31FA0AB2EAF5}" type="pres">
      <dgm:prSet presAssocID="{A51D5C18-23EC-4480-86A0-BDB93F2F9422}" presName="rootText" presStyleLbl="node2" presStyleIdx="2" presStyleCnt="3" custScaleX="106951" custLinFactNeighborX="-196" custLinFactNeighborY="1288">
        <dgm:presLayoutVars>
          <dgm:chPref val="3"/>
        </dgm:presLayoutVars>
      </dgm:prSet>
      <dgm:spPr/>
      <dgm:t>
        <a:bodyPr/>
        <a:lstStyle/>
        <a:p>
          <a:endParaRPr lang="ru-RU"/>
        </a:p>
      </dgm:t>
    </dgm:pt>
    <dgm:pt modelId="{24BA239F-3F24-4C50-818D-1C3B369BD65D}" type="pres">
      <dgm:prSet presAssocID="{A51D5C18-23EC-4480-86A0-BDB93F2F9422}" presName="rootConnector" presStyleLbl="node2" presStyleIdx="2" presStyleCnt="3"/>
      <dgm:spPr/>
      <dgm:t>
        <a:bodyPr/>
        <a:lstStyle/>
        <a:p>
          <a:endParaRPr lang="ru-RU"/>
        </a:p>
      </dgm:t>
    </dgm:pt>
    <dgm:pt modelId="{02A853A2-D59A-4130-964E-57EE092F7567}" type="pres">
      <dgm:prSet presAssocID="{A51D5C18-23EC-4480-86A0-BDB93F2F9422}" presName="hierChild4" presStyleCnt="0"/>
      <dgm:spPr/>
      <dgm:t>
        <a:bodyPr/>
        <a:lstStyle/>
        <a:p>
          <a:endParaRPr lang="ru-RU"/>
        </a:p>
      </dgm:t>
    </dgm:pt>
    <dgm:pt modelId="{B1840535-3FBD-4EAD-96F2-7F968985F768}" type="pres">
      <dgm:prSet presAssocID="{8B5E6868-8B83-4B23-9636-4578F3499751}" presName="Name37" presStyleLbl="parChTrans1D3" presStyleIdx="2" presStyleCnt="3"/>
      <dgm:spPr/>
      <dgm:t>
        <a:bodyPr/>
        <a:lstStyle/>
        <a:p>
          <a:endParaRPr lang="ru-RU"/>
        </a:p>
      </dgm:t>
    </dgm:pt>
    <dgm:pt modelId="{C2C309BA-5F20-4596-861C-C233C1EC88F6}" type="pres">
      <dgm:prSet presAssocID="{3086A2F9-4135-4F87-B8F7-20A56A8CABDE}" presName="hierRoot2" presStyleCnt="0">
        <dgm:presLayoutVars>
          <dgm:hierBranch val="init"/>
        </dgm:presLayoutVars>
      </dgm:prSet>
      <dgm:spPr/>
      <dgm:t>
        <a:bodyPr/>
        <a:lstStyle/>
        <a:p>
          <a:endParaRPr lang="ru-RU"/>
        </a:p>
      </dgm:t>
    </dgm:pt>
    <dgm:pt modelId="{71E7B8F5-A4FA-47D8-B8E4-332301EB0384}" type="pres">
      <dgm:prSet presAssocID="{3086A2F9-4135-4F87-B8F7-20A56A8CABDE}" presName="rootComposite" presStyleCnt="0"/>
      <dgm:spPr/>
      <dgm:t>
        <a:bodyPr/>
        <a:lstStyle/>
        <a:p>
          <a:endParaRPr lang="ru-RU"/>
        </a:p>
      </dgm:t>
    </dgm:pt>
    <dgm:pt modelId="{F1D8DAB8-78FA-4F6C-AC80-A783EDFF501B}" type="pres">
      <dgm:prSet presAssocID="{3086A2F9-4135-4F87-B8F7-20A56A8CABDE}" presName="rootText" presStyleLbl="node3" presStyleIdx="2" presStyleCnt="3" custScaleX="117856" custScaleY="181193" custLinFactNeighborX="3029" custLinFactNeighborY="2279">
        <dgm:presLayoutVars>
          <dgm:chPref val="3"/>
        </dgm:presLayoutVars>
      </dgm:prSet>
      <dgm:spPr/>
      <dgm:t>
        <a:bodyPr/>
        <a:lstStyle/>
        <a:p>
          <a:endParaRPr lang="ru-RU"/>
        </a:p>
      </dgm:t>
    </dgm:pt>
    <dgm:pt modelId="{F6E603CB-D1AD-4AA7-87D1-726E46F041C5}" type="pres">
      <dgm:prSet presAssocID="{3086A2F9-4135-4F87-B8F7-20A56A8CABDE}" presName="rootConnector" presStyleLbl="node3" presStyleIdx="2" presStyleCnt="3"/>
      <dgm:spPr/>
      <dgm:t>
        <a:bodyPr/>
        <a:lstStyle/>
        <a:p>
          <a:endParaRPr lang="ru-RU"/>
        </a:p>
      </dgm:t>
    </dgm:pt>
    <dgm:pt modelId="{F76807D0-2A43-4F27-A57E-AD16C6B1214D}" type="pres">
      <dgm:prSet presAssocID="{3086A2F9-4135-4F87-B8F7-20A56A8CABDE}" presName="hierChild4" presStyleCnt="0"/>
      <dgm:spPr/>
      <dgm:t>
        <a:bodyPr/>
        <a:lstStyle/>
        <a:p>
          <a:endParaRPr lang="ru-RU"/>
        </a:p>
      </dgm:t>
    </dgm:pt>
    <dgm:pt modelId="{EC0203C9-3885-4BC3-AAA6-3D92906162C8}" type="pres">
      <dgm:prSet presAssocID="{3086A2F9-4135-4F87-B8F7-20A56A8CABDE}" presName="hierChild5" presStyleCnt="0"/>
      <dgm:spPr/>
      <dgm:t>
        <a:bodyPr/>
        <a:lstStyle/>
        <a:p>
          <a:endParaRPr lang="ru-RU"/>
        </a:p>
      </dgm:t>
    </dgm:pt>
    <dgm:pt modelId="{EBDB89D5-86DE-4811-BF9E-B125E98F0970}" type="pres">
      <dgm:prSet presAssocID="{A51D5C18-23EC-4480-86A0-BDB93F2F9422}" presName="hierChild5" presStyleCnt="0"/>
      <dgm:spPr/>
      <dgm:t>
        <a:bodyPr/>
        <a:lstStyle/>
        <a:p>
          <a:endParaRPr lang="ru-RU"/>
        </a:p>
      </dgm:t>
    </dgm:pt>
    <dgm:pt modelId="{99A6D8AD-AC73-42EB-9F79-EF58DA3AD91F}" type="pres">
      <dgm:prSet presAssocID="{18319D7F-60EE-4025-B003-D4455D936B31}" presName="hierChild3" presStyleCnt="0"/>
      <dgm:spPr/>
      <dgm:t>
        <a:bodyPr/>
        <a:lstStyle/>
        <a:p>
          <a:endParaRPr lang="ru-RU"/>
        </a:p>
      </dgm:t>
    </dgm:pt>
  </dgm:ptLst>
  <dgm:cxnLst>
    <dgm:cxn modelId="{72148CA9-DC9E-4F09-9166-A9C8B32848E2}" type="presOf" srcId="{A51D5C18-23EC-4480-86A0-BDB93F2F9422}" destId="{B790281D-D827-4F1E-903E-31FA0AB2EAF5}" srcOrd="0" destOrd="0" presId="urn:microsoft.com/office/officeart/2005/8/layout/orgChart1"/>
    <dgm:cxn modelId="{AD356CC5-C79D-427F-95A5-3DCEF74FCE0E}" type="presOf" srcId="{46797746-AC92-4050-ADF4-12E805C817C4}" destId="{CFC29489-07AA-4337-BA8B-44DDCE001E4E}" srcOrd="0" destOrd="0" presId="urn:microsoft.com/office/officeart/2005/8/layout/orgChart1"/>
    <dgm:cxn modelId="{B505ECC4-2E32-4D02-B824-0E5880EB9661}" type="presOf" srcId="{C2D3A0E3-4A40-40AA-88A2-EC3863F4776A}" destId="{AB8A6236-CC53-406C-BC5D-504823ACEF8D}" srcOrd="0" destOrd="0" presId="urn:microsoft.com/office/officeart/2005/8/layout/orgChart1"/>
    <dgm:cxn modelId="{99A4CEFB-361A-4CAF-A2B0-55AEE5965F2E}" type="presOf" srcId="{18319D7F-60EE-4025-B003-D4455D936B31}" destId="{6FB906DB-9AC2-460D-A27E-2C26ACF1068D}" srcOrd="0" destOrd="0" presId="urn:microsoft.com/office/officeart/2005/8/layout/orgChart1"/>
    <dgm:cxn modelId="{EAEF86A8-CB27-456C-A54C-1B63BE0C97E9}" type="presOf" srcId="{8B5E6868-8B83-4B23-9636-4578F3499751}" destId="{B1840535-3FBD-4EAD-96F2-7F968985F768}" srcOrd="0" destOrd="0" presId="urn:microsoft.com/office/officeart/2005/8/layout/orgChart1"/>
    <dgm:cxn modelId="{309ECAEB-B87F-4A37-8E73-088CEC70B743}" type="presOf" srcId="{0DABE7F8-FDA0-4743-B155-5C8F2609F802}" destId="{00501C94-7C75-49C1-A383-614878615485}" srcOrd="0" destOrd="0" presId="urn:microsoft.com/office/officeart/2005/8/layout/orgChart1"/>
    <dgm:cxn modelId="{10D310EB-922E-4BCB-9D30-C338FFF66810}" srcId="{A51D5C18-23EC-4480-86A0-BDB93F2F9422}" destId="{3086A2F9-4135-4F87-B8F7-20A56A8CABDE}" srcOrd="0" destOrd="0" parTransId="{8B5E6868-8B83-4B23-9636-4578F3499751}" sibTransId="{CCF6E85A-72A0-4833-8DA0-6B9C478B8E12}"/>
    <dgm:cxn modelId="{B5BDB468-D974-4DA0-8C5F-1FE62BFAC18A}" type="presOf" srcId="{D35669DB-8B81-46E2-BFA7-5FED92A76F4E}" destId="{1B8E0E25-2E70-4765-8661-F97C997278B0}" srcOrd="1" destOrd="0" presId="urn:microsoft.com/office/officeart/2005/8/layout/orgChart1"/>
    <dgm:cxn modelId="{EDDFE32F-BA86-4219-9337-D5BB35459D6E}" type="presOf" srcId="{377BEF2C-B513-4F1D-BD28-C37B934E3E52}" destId="{A3CCA128-8998-4CB4-9B5B-77ED4C0D5A8B}" srcOrd="0" destOrd="0" presId="urn:microsoft.com/office/officeart/2005/8/layout/orgChart1"/>
    <dgm:cxn modelId="{2750F714-3897-40E0-9635-E7A71F0995EB}" srcId="{18319D7F-60EE-4025-B003-D4455D936B31}" destId="{A51D5C18-23EC-4480-86A0-BDB93F2F9422}" srcOrd="2" destOrd="0" parTransId="{DF34FA85-CDCE-4DF5-A808-AA6A99D35CC2}" sibTransId="{551F1023-4DAE-4CE1-9613-8EA665A86A87}"/>
    <dgm:cxn modelId="{8602ACCB-AF6A-4A2A-963A-8F5FECF60375}" type="presOf" srcId="{3086A2F9-4135-4F87-B8F7-20A56A8CABDE}" destId="{F1D8DAB8-78FA-4F6C-AC80-A783EDFF501B}" srcOrd="0" destOrd="0" presId="urn:microsoft.com/office/officeart/2005/8/layout/orgChart1"/>
    <dgm:cxn modelId="{B29AB091-C3DA-4F55-8187-20805DE0B406}" type="presOf" srcId="{18319D7F-60EE-4025-B003-D4455D936B31}" destId="{2767A318-78B7-4124-80CC-B79D6291E88B}" srcOrd="1" destOrd="0" presId="urn:microsoft.com/office/officeart/2005/8/layout/orgChart1"/>
    <dgm:cxn modelId="{EB42F0D3-23E7-4CC0-8AC4-7040C44B76E8}" srcId="{C3B85DA2-4A3A-483B-8A4A-677BC4418983}" destId="{6DB965FC-31E5-4D5F-B4BC-C3C1CD35EE76}" srcOrd="0" destOrd="0" parTransId="{46797746-AC92-4050-ADF4-12E805C817C4}" sibTransId="{C3697DC1-D77A-4E15-A713-297F282B9A4A}"/>
    <dgm:cxn modelId="{324E03A7-2085-4E09-8F86-CB68F66CC71D}" type="presOf" srcId="{12A6A494-D21B-43D4-B648-D7D850D0723C}" destId="{20543C0A-D299-4B62-B320-D148381C3BF8}" srcOrd="0" destOrd="0" presId="urn:microsoft.com/office/officeart/2005/8/layout/orgChart1"/>
    <dgm:cxn modelId="{F021C5DB-FFAE-408F-9F23-23EFB6B2882E}" srcId="{D35669DB-8B81-46E2-BFA7-5FED92A76F4E}" destId="{12A6A494-D21B-43D4-B648-D7D850D0723C}" srcOrd="0" destOrd="0" parTransId="{0DABE7F8-FDA0-4743-B155-5C8F2609F802}" sibTransId="{04AF5FA1-5BDD-4241-89D8-ABFBACC331F2}"/>
    <dgm:cxn modelId="{BA767508-D23A-48FF-8123-FDED1D43A9D3}" type="presOf" srcId="{DF34FA85-CDCE-4DF5-A808-AA6A99D35CC2}" destId="{F0CB9F18-22D7-417F-B104-A293AB3CBFBE}" srcOrd="0" destOrd="0" presId="urn:microsoft.com/office/officeart/2005/8/layout/orgChart1"/>
    <dgm:cxn modelId="{D596240E-035E-4F07-93BE-43B90315E3AE}" srcId="{18319D7F-60EE-4025-B003-D4455D936B31}" destId="{D35669DB-8B81-46E2-BFA7-5FED92A76F4E}" srcOrd="1" destOrd="0" parTransId="{A8D4D6B9-419A-4AF4-9E70-CAAF9803910A}" sibTransId="{A3E33087-6D68-4F6F-BB1E-D60285C6A5A4}"/>
    <dgm:cxn modelId="{5F1A07E6-1DFA-4E96-9E9C-DB839DE50297}" type="presOf" srcId="{3086A2F9-4135-4F87-B8F7-20A56A8CABDE}" destId="{F6E603CB-D1AD-4AA7-87D1-726E46F041C5}" srcOrd="1" destOrd="0" presId="urn:microsoft.com/office/officeart/2005/8/layout/orgChart1"/>
    <dgm:cxn modelId="{D438ABAE-0595-46D0-942F-EA6B1A884922}" type="presOf" srcId="{A8D4D6B9-419A-4AF4-9E70-CAAF9803910A}" destId="{F3ECE670-4958-41E8-9568-BBDDC91506E7}" srcOrd="0" destOrd="0" presId="urn:microsoft.com/office/officeart/2005/8/layout/orgChart1"/>
    <dgm:cxn modelId="{EF554E96-CD74-4C3C-ACB9-CFA09AF0E86A}" srcId="{18319D7F-60EE-4025-B003-D4455D936B31}" destId="{C3B85DA2-4A3A-483B-8A4A-677BC4418983}" srcOrd="0" destOrd="0" parTransId="{377BEF2C-B513-4F1D-BD28-C37B934E3E52}" sibTransId="{BAC86540-5058-45B9-AD29-F7D7C0DBF8B0}"/>
    <dgm:cxn modelId="{141F0C88-520F-4A6F-8671-7C24618166E9}" type="presOf" srcId="{12A6A494-D21B-43D4-B648-D7D850D0723C}" destId="{F676ED8C-4998-4DDF-A241-32645308B1E6}" srcOrd="1" destOrd="0" presId="urn:microsoft.com/office/officeart/2005/8/layout/orgChart1"/>
    <dgm:cxn modelId="{569D2E7C-57AE-4D3B-9759-EE1552913981}" type="presOf" srcId="{A51D5C18-23EC-4480-86A0-BDB93F2F9422}" destId="{24BA239F-3F24-4C50-818D-1C3B369BD65D}" srcOrd="1" destOrd="0" presId="urn:microsoft.com/office/officeart/2005/8/layout/orgChart1"/>
    <dgm:cxn modelId="{F0E039A3-6ECA-421E-8BF0-D0320C487FF4}" type="presOf" srcId="{C3B85DA2-4A3A-483B-8A4A-677BC4418983}" destId="{450EC891-1194-4E90-9D09-332682157E92}" srcOrd="0" destOrd="0" presId="urn:microsoft.com/office/officeart/2005/8/layout/orgChart1"/>
    <dgm:cxn modelId="{9F06A31F-8400-4576-9C35-11EB70B7E192}" type="presOf" srcId="{D35669DB-8B81-46E2-BFA7-5FED92A76F4E}" destId="{809CD732-C38A-45DE-A1D9-DE1A87619FF4}" srcOrd="0" destOrd="0" presId="urn:microsoft.com/office/officeart/2005/8/layout/orgChart1"/>
    <dgm:cxn modelId="{0DC8C7BD-0F74-4063-B2FD-DE646C5C769F}" type="presOf" srcId="{6DB965FC-31E5-4D5F-B4BC-C3C1CD35EE76}" destId="{C5ACCC92-73D0-412C-9566-5C3914EF785A}" srcOrd="1" destOrd="0" presId="urn:microsoft.com/office/officeart/2005/8/layout/orgChart1"/>
    <dgm:cxn modelId="{6CA38E50-D868-47B1-9934-360CD8B78F2B}" type="presOf" srcId="{6DB965FC-31E5-4D5F-B4BC-C3C1CD35EE76}" destId="{9E61AE10-1724-4DA7-8FEB-30A1B5B81B6B}" srcOrd="0" destOrd="0" presId="urn:microsoft.com/office/officeart/2005/8/layout/orgChart1"/>
    <dgm:cxn modelId="{ED472C46-8F98-4A7C-BF7C-B8CA077C7FAA}" type="presOf" srcId="{C3B85DA2-4A3A-483B-8A4A-677BC4418983}" destId="{FECD6177-EB95-41AE-BE22-C96C413449E2}" srcOrd="1" destOrd="0" presId="urn:microsoft.com/office/officeart/2005/8/layout/orgChart1"/>
    <dgm:cxn modelId="{44E2F07D-38DC-4ACD-81E6-A64A6D922E48}" srcId="{C2D3A0E3-4A40-40AA-88A2-EC3863F4776A}" destId="{18319D7F-60EE-4025-B003-D4455D936B31}" srcOrd="0" destOrd="0" parTransId="{EF86D9C5-3EEC-4FC7-B787-4A0D14999AFC}" sibTransId="{AAE04A54-0979-401A-8A74-E7722B333C56}"/>
    <dgm:cxn modelId="{CA2572FB-C79F-407A-9F49-30BB39E9EE38}" type="presParOf" srcId="{AB8A6236-CC53-406C-BC5D-504823ACEF8D}" destId="{6600D414-CE17-4AFF-8D65-866CDADD52C5}" srcOrd="0" destOrd="0" presId="urn:microsoft.com/office/officeart/2005/8/layout/orgChart1"/>
    <dgm:cxn modelId="{E4BDFE2C-8829-4D4D-AF18-C2AA242DFB23}" type="presParOf" srcId="{6600D414-CE17-4AFF-8D65-866CDADD52C5}" destId="{C7BDC70B-4FF2-47A8-8882-FD13328C74B6}" srcOrd="0" destOrd="0" presId="urn:microsoft.com/office/officeart/2005/8/layout/orgChart1"/>
    <dgm:cxn modelId="{318E2130-E137-44BD-91AD-162E3F307DD3}" type="presParOf" srcId="{C7BDC70B-4FF2-47A8-8882-FD13328C74B6}" destId="{6FB906DB-9AC2-460D-A27E-2C26ACF1068D}" srcOrd="0" destOrd="0" presId="urn:microsoft.com/office/officeart/2005/8/layout/orgChart1"/>
    <dgm:cxn modelId="{AE7D0056-1C9A-41F8-889F-423522090DDA}" type="presParOf" srcId="{C7BDC70B-4FF2-47A8-8882-FD13328C74B6}" destId="{2767A318-78B7-4124-80CC-B79D6291E88B}" srcOrd="1" destOrd="0" presId="urn:microsoft.com/office/officeart/2005/8/layout/orgChart1"/>
    <dgm:cxn modelId="{BB1B35F1-CEF5-458B-8693-BA4FC9B898C9}" type="presParOf" srcId="{6600D414-CE17-4AFF-8D65-866CDADD52C5}" destId="{1B7DA091-ECBE-4B2D-AC09-75F7C22ED6CE}" srcOrd="1" destOrd="0" presId="urn:microsoft.com/office/officeart/2005/8/layout/orgChart1"/>
    <dgm:cxn modelId="{3320B0A1-DFC7-47F3-BE3F-E0E98B76C8DB}" type="presParOf" srcId="{1B7DA091-ECBE-4B2D-AC09-75F7C22ED6CE}" destId="{A3CCA128-8998-4CB4-9B5B-77ED4C0D5A8B}" srcOrd="0" destOrd="0" presId="urn:microsoft.com/office/officeart/2005/8/layout/orgChart1"/>
    <dgm:cxn modelId="{24D3210F-8991-49B6-818D-6813138A6A84}" type="presParOf" srcId="{1B7DA091-ECBE-4B2D-AC09-75F7C22ED6CE}" destId="{494BE3E9-E0F8-4877-9A03-C6F9D3BEF623}" srcOrd="1" destOrd="0" presId="urn:microsoft.com/office/officeart/2005/8/layout/orgChart1"/>
    <dgm:cxn modelId="{EBEB50E0-1E14-4101-AB1A-28B06D64CAE3}" type="presParOf" srcId="{494BE3E9-E0F8-4877-9A03-C6F9D3BEF623}" destId="{DA4AACCB-7E33-4F4B-8258-4367815A6FF8}" srcOrd="0" destOrd="0" presId="urn:microsoft.com/office/officeart/2005/8/layout/orgChart1"/>
    <dgm:cxn modelId="{76C0A03F-8DD8-4E62-B016-341E6C38530D}" type="presParOf" srcId="{DA4AACCB-7E33-4F4B-8258-4367815A6FF8}" destId="{450EC891-1194-4E90-9D09-332682157E92}" srcOrd="0" destOrd="0" presId="urn:microsoft.com/office/officeart/2005/8/layout/orgChart1"/>
    <dgm:cxn modelId="{F3F2A878-97FC-4B8A-8374-994B41536779}" type="presParOf" srcId="{DA4AACCB-7E33-4F4B-8258-4367815A6FF8}" destId="{FECD6177-EB95-41AE-BE22-C96C413449E2}" srcOrd="1" destOrd="0" presId="urn:microsoft.com/office/officeart/2005/8/layout/orgChart1"/>
    <dgm:cxn modelId="{81DA83E7-708E-4C01-B89A-33ABF1E05295}" type="presParOf" srcId="{494BE3E9-E0F8-4877-9A03-C6F9D3BEF623}" destId="{64ECAE8A-0938-444D-8444-5035947A21CC}" srcOrd="1" destOrd="0" presId="urn:microsoft.com/office/officeart/2005/8/layout/orgChart1"/>
    <dgm:cxn modelId="{FED02CEC-9630-4893-9F18-B693C4A25F8B}" type="presParOf" srcId="{64ECAE8A-0938-444D-8444-5035947A21CC}" destId="{CFC29489-07AA-4337-BA8B-44DDCE001E4E}" srcOrd="0" destOrd="0" presId="urn:microsoft.com/office/officeart/2005/8/layout/orgChart1"/>
    <dgm:cxn modelId="{EE634FFB-1169-43E3-BB66-2E91CE4F4AE8}" type="presParOf" srcId="{64ECAE8A-0938-444D-8444-5035947A21CC}" destId="{7B5E4649-3CE6-47E2-9FD0-A3665B8C5814}" srcOrd="1" destOrd="0" presId="urn:microsoft.com/office/officeart/2005/8/layout/orgChart1"/>
    <dgm:cxn modelId="{9C15865E-53B5-4A66-A842-3F79E8707E4A}" type="presParOf" srcId="{7B5E4649-3CE6-47E2-9FD0-A3665B8C5814}" destId="{40D2EEC5-E0AD-44AD-AF9A-8261CEA8E474}" srcOrd="0" destOrd="0" presId="urn:microsoft.com/office/officeart/2005/8/layout/orgChart1"/>
    <dgm:cxn modelId="{C9B4ABEF-6763-4CCC-A7AE-8324A847B560}" type="presParOf" srcId="{40D2EEC5-E0AD-44AD-AF9A-8261CEA8E474}" destId="{9E61AE10-1724-4DA7-8FEB-30A1B5B81B6B}" srcOrd="0" destOrd="0" presId="urn:microsoft.com/office/officeart/2005/8/layout/orgChart1"/>
    <dgm:cxn modelId="{E3D61611-8EAB-4A5F-A9CE-D32E8DBF9A95}" type="presParOf" srcId="{40D2EEC5-E0AD-44AD-AF9A-8261CEA8E474}" destId="{C5ACCC92-73D0-412C-9566-5C3914EF785A}" srcOrd="1" destOrd="0" presId="urn:microsoft.com/office/officeart/2005/8/layout/orgChart1"/>
    <dgm:cxn modelId="{59CC704C-1F34-4235-9840-6B9F7CBD7271}" type="presParOf" srcId="{7B5E4649-3CE6-47E2-9FD0-A3665B8C5814}" destId="{25923D72-85E3-4480-BB08-91C846DC8FD6}" srcOrd="1" destOrd="0" presId="urn:microsoft.com/office/officeart/2005/8/layout/orgChart1"/>
    <dgm:cxn modelId="{B1CE0995-B888-4EE5-8B1B-FE291DBA9B3B}" type="presParOf" srcId="{7B5E4649-3CE6-47E2-9FD0-A3665B8C5814}" destId="{5079D7D1-A3B9-4093-933D-FD1D2EA47CFD}" srcOrd="2" destOrd="0" presId="urn:microsoft.com/office/officeart/2005/8/layout/orgChart1"/>
    <dgm:cxn modelId="{50485012-CBB8-481D-AEFF-ED43842F4562}" type="presParOf" srcId="{494BE3E9-E0F8-4877-9A03-C6F9D3BEF623}" destId="{35EAC844-572D-4284-AFBD-C51967866B6B}" srcOrd="2" destOrd="0" presId="urn:microsoft.com/office/officeart/2005/8/layout/orgChart1"/>
    <dgm:cxn modelId="{A326A8B3-71BF-4EE1-B700-17360939A863}" type="presParOf" srcId="{1B7DA091-ECBE-4B2D-AC09-75F7C22ED6CE}" destId="{F3ECE670-4958-41E8-9568-BBDDC91506E7}" srcOrd="2" destOrd="0" presId="urn:microsoft.com/office/officeart/2005/8/layout/orgChart1"/>
    <dgm:cxn modelId="{0A6CB31E-0027-4710-98ED-7CD2BCBA6F5E}" type="presParOf" srcId="{1B7DA091-ECBE-4B2D-AC09-75F7C22ED6CE}" destId="{428ADBD1-909B-4690-A8DE-CCEC8AC6AD7C}" srcOrd="3" destOrd="0" presId="urn:microsoft.com/office/officeart/2005/8/layout/orgChart1"/>
    <dgm:cxn modelId="{D9479DDB-3465-4F5D-8F5D-9A21123C618B}" type="presParOf" srcId="{428ADBD1-909B-4690-A8DE-CCEC8AC6AD7C}" destId="{FE520029-E393-4E35-B5FB-EF7DE1CD3729}" srcOrd="0" destOrd="0" presId="urn:microsoft.com/office/officeart/2005/8/layout/orgChart1"/>
    <dgm:cxn modelId="{14D81CA0-4F3E-42F4-9B15-42F0109B18BD}" type="presParOf" srcId="{FE520029-E393-4E35-B5FB-EF7DE1CD3729}" destId="{809CD732-C38A-45DE-A1D9-DE1A87619FF4}" srcOrd="0" destOrd="0" presId="urn:microsoft.com/office/officeart/2005/8/layout/orgChart1"/>
    <dgm:cxn modelId="{DC9F8024-1E62-468A-95BA-4F65794F66AC}" type="presParOf" srcId="{FE520029-E393-4E35-B5FB-EF7DE1CD3729}" destId="{1B8E0E25-2E70-4765-8661-F97C997278B0}" srcOrd="1" destOrd="0" presId="urn:microsoft.com/office/officeart/2005/8/layout/orgChart1"/>
    <dgm:cxn modelId="{E98B4041-0086-4678-BA46-5DF279DBCA4D}" type="presParOf" srcId="{428ADBD1-909B-4690-A8DE-CCEC8AC6AD7C}" destId="{352ECC88-6C5D-4068-A97B-8200F5D0C484}" srcOrd="1" destOrd="0" presId="urn:microsoft.com/office/officeart/2005/8/layout/orgChart1"/>
    <dgm:cxn modelId="{0D7D5267-295A-4A08-9869-25A47C2C2626}" type="presParOf" srcId="{352ECC88-6C5D-4068-A97B-8200F5D0C484}" destId="{00501C94-7C75-49C1-A383-614878615485}" srcOrd="0" destOrd="0" presId="urn:microsoft.com/office/officeart/2005/8/layout/orgChart1"/>
    <dgm:cxn modelId="{0F3A3244-B2A6-42C9-854A-4FE874541BB2}" type="presParOf" srcId="{352ECC88-6C5D-4068-A97B-8200F5D0C484}" destId="{C45FB0FD-CF9A-4A62-9C16-E6EC0DE0C304}" srcOrd="1" destOrd="0" presId="urn:microsoft.com/office/officeart/2005/8/layout/orgChart1"/>
    <dgm:cxn modelId="{547A38E9-8DD2-4A03-9603-B46F7CF747AC}" type="presParOf" srcId="{C45FB0FD-CF9A-4A62-9C16-E6EC0DE0C304}" destId="{B4B2791D-7FA3-4F6B-922D-563E45E7B3DF}" srcOrd="0" destOrd="0" presId="urn:microsoft.com/office/officeart/2005/8/layout/orgChart1"/>
    <dgm:cxn modelId="{6A24CF73-B3A2-40F9-B2D8-A5254E646CE5}" type="presParOf" srcId="{B4B2791D-7FA3-4F6B-922D-563E45E7B3DF}" destId="{20543C0A-D299-4B62-B320-D148381C3BF8}" srcOrd="0" destOrd="0" presId="urn:microsoft.com/office/officeart/2005/8/layout/orgChart1"/>
    <dgm:cxn modelId="{C0640B42-D613-4093-9D4A-C07DE166EC21}" type="presParOf" srcId="{B4B2791D-7FA3-4F6B-922D-563E45E7B3DF}" destId="{F676ED8C-4998-4DDF-A241-32645308B1E6}" srcOrd="1" destOrd="0" presId="urn:microsoft.com/office/officeart/2005/8/layout/orgChart1"/>
    <dgm:cxn modelId="{EBEBFE75-3406-4BAA-B845-11E0781103EF}" type="presParOf" srcId="{C45FB0FD-CF9A-4A62-9C16-E6EC0DE0C304}" destId="{B65EB0F6-3F51-4AD4-8488-116E77D22A19}" srcOrd="1" destOrd="0" presId="urn:microsoft.com/office/officeart/2005/8/layout/orgChart1"/>
    <dgm:cxn modelId="{269F030A-3975-4C65-B1D4-D6AE07BB12CC}" type="presParOf" srcId="{C45FB0FD-CF9A-4A62-9C16-E6EC0DE0C304}" destId="{E7F81887-2898-4983-BD0E-AB2CDB030025}" srcOrd="2" destOrd="0" presId="urn:microsoft.com/office/officeart/2005/8/layout/orgChart1"/>
    <dgm:cxn modelId="{B2A33352-6A3D-41C0-8BA4-FD541AA63C7D}" type="presParOf" srcId="{428ADBD1-909B-4690-A8DE-CCEC8AC6AD7C}" destId="{E29998EE-5DCD-4EC7-ABF1-5D5F1E03EE00}" srcOrd="2" destOrd="0" presId="urn:microsoft.com/office/officeart/2005/8/layout/orgChart1"/>
    <dgm:cxn modelId="{616DCAEA-A7F0-4957-AFD1-BB89230B71F6}" type="presParOf" srcId="{1B7DA091-ECBE-4B2D-AC09-75F7C22ED6CE}" destId="{F0CB9F18-22D7-417F-B104-A293AB3CBFBE}" srcOrd="4" destOrd="0" presId="urn:microsoft.com/office/officeart/2005/8/layout/orgChart1"/>
    <dgm:cxn modelId="{EB71CB91-2EED-4B93-847A-6579A0CFAC96}" type="presParOf" srcId="{1B7DA091-ECBE-4B2D-AC09-75F7C22ED6CE}" destId="{DC76FB8A-ADEA-47C9-B835-B68C7CD3A76E}" srcOrd="5" destOrd="0" presId="urn:microsoft.com/office/officeart/2005/8/layout/orgChart1"/>
    <dgm:cxn modelId="{2F49F003-EF42-4ED9-A1A0-FA432B045CAB}" type="presParOf" srcId="{DC76FB8A-ADEA-47C9-B835-B68C7CD3A76E}" destId="{AA53C0BA-6608-4BEA-99CA-E4E0BC026DFC}" srcOrd="0" destOrd="0" presId="urn:microsoft.com/office/officeart/2005/8/layout/orgChart1"/>
    <dgm:cxn modelId="{98E02253-EAB1-4798-9F98-1D64A5EA2A97}" type="presParOf" srcId="{AA53C0BA-6608-4BEA-99CA-E4E0BC026DFC}" destId="{B790281D-D827-4F1E-903E-31FA0AB2EAF5}" srcOrd="0" destOrd="0" presId="urn:microsoft.com/office/officeart/2005/8/layout/orgChart1"/>
    <dgm:cxn modelId="{5965F6EC-E67B-4A70-B09C-122B7A6B2422}" type="presParOf" srcId="{AA53C0BA-6608-4BEA-99CA-E4E0BC026DFC}" destId="{24BA239F-3F24-4C50-818D-1C3B369BD65D}" srcOrd="1" destOrd="0" presId="urn:microsoft.com/office/officeart/2005/8/layout/orgChart1"/>
    <dgm:cxn modelId="{983C7BF4-93B4-4611-9CB5-776F17B7650F}" type="presParOf" srcId="{DC76FB8A-ADEA-47C9-B835-B68C7CD3A76E}" destId="{02A853A2-D59A-4130-964E-57EE092F7567}" srcOrd="1" destOrd="0" presId="urn:microsoft.com/office/officeart/2005/8/layout/orgChart1"/>
    <dgm:cxn modelId="{9CC9AFE5-37CD-4FB0-B3BD-0A60F9C1F676}" type="presParOf" srcId="{02A853A2-D59A-4130-964E-57EE092F7567}" destId="{B1840535-3FBD-4EAD-96F2-7F968985F768}" srcOrd="0" destOrd="0" presId="urn:microsoft.com/office/officeart/2005/8/layout/orgChart1"/>
    <dgm:cxn modelId="{36D40C12-4337-4278-9E92-F5D0E0D1D249}" type="presParOf" srcId="{02A853A2-D59A-4130-964E-57EE092F7567}" destId="{C2C309BA-5F20-4596-861C-C233C1EC88F6}" srcOrd="1" destOrd="0" presId="urn:microsoft.com/office/officeart/2005/8/layout/orgChart1"/>
    <dgm:cxn modelId="{20133B0C-A88B-495B-A50B-8D998A7F3AD8}" type="presParOf" srcId="{C2C309BA-5F20-4596-861C-C233C1EC88F6}" destId="{71E7B8F5-A4FA-47D8-B8E4-332301EB0384}" srcOrd="0" destOrd="0" presId="urn:microsoft.com/office/officeart/2005/8/layout/orgChart1"/>
    <dgm:cxn modelId="{57D59E65-F3FE-4ABA-BCBD-99CE2C3FB369}" type="presParOf" srcId="{71E7B8F5-A4FA-47D8-B8E4-332301EB0384}" destId="{F1D8DAB8-78FA-4F6C-AC80-A783EDFF501B}" srcOrd="0" destOrd="0" presId="urn:microsoft.com/office/officeart/2005/8/layout/orgChart1"/>
    <dgm:cxn modelId="{67CCD39A-BB23-4A5B-9A66-713D1217AFFE}" type="presParOf" srcId="{71E7B8F5-A4FA-47D8-B8E4-332301EB0384}" destId="{F6E603CB-D1AD-4AA7-87D1-726E46F041C5}" srcOrd="1" destOrd="0" presId="urn:microsoft.com/office/officeart/2005/8/layout/orgChart1"/>
    <dgm:cxn modelId="{B185E4DC-01A8-4C93-9612-922071A2182B}" type="presParOf" srcId="{C2C309BA-5F20-4596-861C-C233C1EC88F6}" destId="{F76807D0-2A43-4F27-A57E-AD16C6B1214D}" srcOrd="1" destOrd="0" presId="urn:microsoft.com/office/officeart/2005/8/layout/orgChart1"/>
    <dgm:cxn modelId="{C0E333EE-0D5B-4645-811C-5D039474A3C2}" type="presParOf" srcId="{C2C309BA-5F20-4596-861C-C233C1EC88F6}" destId="{EC0203C9-3885-4BC3-AAA6-3D92906162C8}" srcOrd="2" destOrd="0" presId="urn:microsoft.com/office/officeart/2005/8/layout/orgChart1"/>
    <dgm:cxn modelId="{19BA08E0-08BF-4667-807C-2EE756C9E15A}" type="presParOf" srcId="{DC76FB8A-ADEA-47C9-B835-B68C7CD3A76E}" destId="{EBDB89D5-86DE-4811-BF9E-B125E98F0970}" srcOrd="2" destOrd="0" presId="urn:microsoft.com/office/officeart/2005/8/layout/orgChart1"/>
    <dgm:cxn modelId="{664946B4-939F-4F68-BFFF-3E4255DEC32F}" type="presParOf" srcId="{6600D414-CE17-4AFF-8D65-866CDADD52C5}" destId="{99A6D8AD-AC73-42EB-9F79-EF58DA3AD91F}"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FACE4A59-895B-46B2-9EF3-386DF12FD06F}"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ru-RU"/>
        </a:p>
      </dgm:t>
    </dgm:pt>
    <dgm:pt modelId="{629A0211-3E70-443F-AEA5-5EEC7B07A515}">
      <dgm:prSet phldrT="[Текст]"/>
      <dgm:spPr/>
      <dgm:t>
        <a:bodyPr/>
        <a:lstStyle/>
        <a:p>
          <a:r>
            <a:rPr lang="uk-UA" b="1" dirty="0" smtClean="0">
              <a:solidFill>
                <a:schemeClr val="bg1">
                  <a:lumMod val="10000"/>
                </a:schemeClr>
              </a:solidFill>
              <a:latin typeface="Bookman Old Style" pitchFamily="18" charset="0"/>
            </a:rPr>
            <a:t>Особливості урбанізації різних типів країн</a:t>
          </a:r>
          <a:endParaRPr lang="ru-RU" b="1" dirty="0">
            <a:solidFill>
              <a:schemeClr val="bg1">
                <a:lumMod val="10000"/>
              </a:schemeClr>
            </a:solidFill>
            <a:latin typeface="Bookman Old Style" pitchFamily="18" charset="0"/>
          </a:endParaRPr>
        </a:p>
      </dgm:t>
    </dgm:pt>
    <dgm:pt modelId="{21AAD6BF-AA1D-4302-B7D0-F19733021D04}" type="parTrans" cxnId="{CB705C13-A853-466A-A517-5D01134E670C}">
      <dgm:prSet/>
      <dgm:spPr/>
      <dgm:t>
        <a:bodyPr/>
        <a:lstStyle/>
        <a:p>
          <a:endParaRPr lang="ru-RU"/>
        </a:p>
      </dgm:t>
    </dgm:pt>
    <dgm:pt modelId="{1B243DAC-3EF2-49D4-858E-EDD822788422}" type="sibTrans" cxnId="{CB705C13-A853-466A-A517-5D01134E670C}">
      <dgm:prSet/>
      <dgm:spPr/>
      <dgm:t>
        <a:bodyPr/>
        <a:lstStyle/>
        <a:p>
          <a:endParaRPr lang="ru-RU"/>
        </a:p>
      </dgm:t>
    </dgm:pt>
    <dgm:pt modelId="{B0478D3D-37DD-4C3D-AAE3-B333A4A96B4E}">
      <dgm:prSet phldrT="[Текст]"/>
      <dgm:spPr/>
      <dgm:t>
        <a:bodyPr/>
        <a:lstStyle/>
        <a:p>
          <a:r>
            <a:rPr lang="uk-UA" b="1" i="1" dirty="0" smtClean="0">
              <a:solidFill>
                <a:schemeClr val="bg1">
                  <a:lumMod val="10000"/>
                </a:schemeClr>
              </a:solidFill>
              <a:latin typeface="Bookman Old Style" pitchFamily="18" charset="0"/>
            </a:rPr>
            <a:t>Розвинуті країни</a:t>
          </a:r>
          <a:endParaRPr lang="ru-RU" b="1" i="1" dirty="0">
            <a:solidFill>
              <a:schemeClr val="bg1">
                <a:lumMod val="10000"/>
              </a:schemeClr>
            </a:solidFill>
            <a:latin typeface="Bookman Old Style" pitchFamily="18" charset="0"/>
          </a:endParaRPr>
        </a:p>
      </dgm:t>
    </dgm:pt>
    <dgm:pt modelId="{FB0253E6-C702-4178-BBD9-861ECB786285}" type="parTrans" cxnId="{3D2EE602-2060-4C82-947C-CA991C1DC533}">
      <dgm:prSet/>
      <dgm:spPr/>
      <dgm:t>
        <a:bodyPr/>
        <a:lstStyle/>
        <a:p>
          <a:endParaRPr lang="ru-RU"/>
        </a:p>
      </dgm:t>
    </dgm:pt>
    <dgm:pt modelId="{7A1CE5A4-033B-4702-B4AB-39322207F6BC}" type="sibTrans" cxnId="{3D2EE602-2060-4C82-947C-CA991C1DC533}">
      <dgm:prSet/>
      <dgm:spPr/>
      <dgm:t>
        <a:bodyPr/>
        <a:lstStyle/>
        <a:p>
          <a:endParaRPr lang="ru-RU"/>
        </a:p>
      </dgm:t>
    </dgm:pt>
    <dgm:pt modelId="{8FE62900-F420-4712-BD96-2BB53A3F5602}">
      <dgm:prSet phldrT="[Текст]"/>
      <dgm:spPr/>
      <dgm:t>
        <a:bodyPr/>
        <a:lstStyle/>
        <a:p>
          <a:r>
            <a:rPr lang="uk-UA" dirty="0" smtClean="0">
              <a:solidFill>
                <a:schemeClr val="bg1">
                  <a:lumMod val="10000"/>
                </a:schemeClr>
              </a:solidFill>
              <a:latin typeface="Bookman Old Style" pitchFamily="18" charset="0"/>
            </a:rPr>
            <a:t>1. Високий рівень урбанізації (&gt; 50%)</a:t>
          </a:r>
        </a:p>
        <a:p>
          <a:r>
            <a:rPr lang="uk-UA" dirty="0" smtClean="0">
              <a:solidFill>
                <a:schemeClr val="bg1">
                  <a:lumMod val="10000"/>
                </a:schemeClr>
              </a:solidFill>
              <a:latin typeface="Bookman Old Style" pitchFamily="18" charset="0"/>
            </a:rPr>
            <a:t>2. Низькі темпи урбанізації;</a:t>
          </a:r>
        </a:p>
        <a:p>
          <a:r>
            <a:rPr lang="uk-UA" dirty="0" smtClean="0">
              <a:solidFill>
                <a:schemeClr val="bg1">
                  <a:lumMod val="10000"/>
                </a:schemeClr>
              </a:solidFill>
              <a:latin typeface="Bookman Old Style" pitchFamily="18" charset="0"/>
            </a:rPr>
            <a:t>3. </a:t>
          </a:r>
          <a:r>
            <a:rPr lang="uk-UA" b="1" dirty="0" err="1" smtClean="0">
              <a:solidFill>
                <a:schemeClr val="bg1">
                  <a:lumMod val="10000"/>
                </a:schemeClr>
              </a:solidFill>
              <a:latin typeface="Bookman Old Style" pitchFamily="18" charset="0"/>
            </a:rPr>
            <a:t>Субурбанізація</a:t>
          </a:r>
          <a:r>
            <a:rPr lang="uk-UA" dirty="0" smtClean="0">
              <a:solidFill>
                <a:schemeClr val="bg1">
                  <a:lumMod val="10000"/>
                </a:schemeClr>
              </a:solidFill>
              <a:latin typeface="Bookman Old Style" pitchFamily="18" charset="0"/>
            </a:rPr>
            <a:t> – відтік міського населення у передмістя</a:t>
          </a:r>
        </a:p>
        <a:p>
          <a:r>
            <a:rPr lang="uk-UA" dirty="0" smtClean="0">
              <a:solidFill>
                <a:schemeClr val="bg1">
                  <a:lumMod val="10000"/>
                </a:schemeClr>
              </a:solidFill>
              <a:latin typeface="Bookman Old Style" pitchFamily="18" charset="0"/>
            </a:rPr>
            <a:t>4. </a:t>
          </a:r>
          <a:r>
            <a:rPr lang="uk-UA" b="1" dirty="0" err="1" smtClean="0">
              <a:solidFill>
                <a:schemeClr val="bg1">
                  <a:lumMod val="10000"/>
                </a:schemeClr>
              </a:solidFill>
              <a:latin typeface="Bookman Old Style" pitchFamily="18" charset="0"/>
            </a:rPr>
            <a:t>Рурурбанізація</a:t>
          </a:r>
          <a:r>
            <a:rPr lang="uk-UA" dirty="0" smtClean="0">
              <a:solidFill>
                <a:schemeClr val="bg1">
                  <a:lumMod val="10000"/>
                </a:schemeClr>
              </a:solidFill>
              <a:latin typeface="Bookman Old Style" pitchFamily="18" charset="0"/>
            </a:rPr>
            <a:t> – поширення міського способу життя в селі</a:t>
          </a:r>
          <a:endParaRPr lang="ru-RU" dirty="0">
            <a:solidFill>
              <a:schemeClr val="bg1">
                <a:lumMod val="10000"/>
              </a:schemeClr>
            </a:solidFill>
            <a:latin typeface="Bookman Old Style" pitchFamily="18" charset="0"/>
          </a:endParaRPr>
        </a:p>
      </dgm:t>
    </dgm:pt>
    <dgm:pt modelId="{3B08354B-F576-4A0C-BF0F-1C418728B819}" type="parTrans" cxnId="{74ED9CAE-F362-4187-909D-D670F38AC332}">
      <dgm:prSet/>
      <dgm:spPr/>
      <dgm:t>
        <a:bodyPr/>
        <a:lstStyle/>
        <a:p>
          <a:endParaRPr lang="ru-RU"/>
        </a:p>
      </dgm:t>
    </dgm:pt>
    <dgm:pt modelId="{E5B9AC95-CBA4-4513-A233-D5E387ECBB8E}" type="sibTrans" cxnId="{74ED9CAE-F362-4187-909D-D670F38AC332}">
      <dgm:prSet/>
      <dgm:spPr/>
      <dgm:t>
        <a:bodyPr/>
        <a:lstStyle/>
        <a:p>
          <a:endParaRPr lang="ru-RU"/>
        </a:p>
      </dgm:t>
    </dgm:pt>
    <dgm:pt modelId="{C2459B05-160E-4CD7-AD8D-7F8929E2725D}">
      <dgm:prSet phldrT="[Текст]"/>
      <dgm:spPr/>
      <dgm:t>
        <a:bodyPr/>
        <a:lstStyle/>
        <a:p>
          <a:r>
            <a:rPr lang="uk-UA" b="1" i="1" dirty="0" smtClean="0">
              <a:solidFill>
                <a:schemeClr val="bg1">
                  <a:lumMod val="10000"/>
                </a:schemeClr>
              </a:solidFill>
              <a:latin typeface="Bookman Old Style" pitchFamily="18" charset="0"/>
            </a:rPr>
            <a:t>Країни, що розвиваються</a:t>
          </a:r>
          <a:endParaRPr lang="ru-RU" b="1" i="1" dirty="0">
            <a:solidFill>
              <a:schemeClr val="bg1">
                <a:lumMod val="10000"/>
              </a:schemeClr>
            </a:solidFill>
            <a:latin typeface="Bookman Old Style" pitchFamily="18" charset="0"/>
          </a:endParaRPr>
        </a:p>
      </dgm:t>
    </dgm:pt>
    <dgm:pt modelId="{187DBB86-665B-45A7-85B4-7D484E5AB75B}" type="parTrans" cxnId="{50DB27C1-572D-4547-95F8-38BE9BAAE743}">
      <dgm:prSet/>
      <dgm:spPr/>
      <dgm:t>
        <a:bodyPr/>
        <a:lstStyle/>
        <a:p>
          <a:endParaRPr lang="ru-RU"/>
        </a:p>
      </dgm:t>
    </dgm:pt>
    <dgm:pt modelId="{87EE3A0F-C493-4718-A535-6E38414AE40E}" type="sibTrans" cxnId="{50DB27C1-572D-4547-95F8-38BE9BAAE743}">
      <dgm:prSet/>
      <dgm:spPr/>
      <dgm:t>
        <a:bodyPr/>
        <a:lstStyle/>
        <a:p>
          <a:endParaRPr lang="ru-RU"/>
        </a:p>
      </dgm:t>
    </dgm:pt>
    <dgm:pt modelId="{5CAA492C-DBE5-43D2-88A8-13FE2182BFA0}">
      <dgm:prSet phldrT="[Текст]"/>
      <dgm:spPr/>
      <dgm:t>
        <a:bodyPr/>
        <a:lstStyle/>
        <a:p>
          <a:r>
            <a:rPr lang="uk-UA" dirty="0" smtClean="0">
              <a:solidFill>
                <a:schemeClr val="bg1">
                  <a:lumMod val="10000"/>
                </a:schemeClr>
              </a:solidFill>
              <a:latin typeface="Bookman Old Style" pitchFamily="18" charset="0"/>
            </a:rPr>
            <a:t>1. Середній  (20-50%) і низький (&lt;20%) рівні урбанізації</a:t>
          </a:r>
        </a:p>
        <a:p>
          <a:r>
            <a:rPr lang="uk-UA" dirty="0" smtClean="0">
              <a:solidFill>
                <a:schemeClr val="bg1">
                  <a:lumMod val="10000"/>
                </a:schemeClr>
              </a:solidFill>
              <a:latin typeface="Bookman Old Style" pitchFamily="18" charset="0"/>
            </a:rPr>
            <a:t>2. Високі темпи  урбанізації</a:t>
          </a:r>
        </a:p>
        <a:p>
          <a:r>
            <a:rPr lang="uk-UA" dirty="0" smtClean="0">
              <a:solidFill>
                <a:schemeClr val="bg1">
                  <a:lumMod val="10000"/>
                </a:schemeClr>
              </a:solidFill>
              <a:latin typeface="Bookman Old Style" pitchFamily="18" charset="0"/>
            </a:rPr>
            <a:t>3. Хибна урбанізація</a:t>
          </a:r>
          <a:endParaRPr lang="ru-RU" dirty="0">
            <a:solidFill>
              <a:schemeClr val="bg1">
                <a:lumMod val="10000"/>
              </a:schemeClr>
            </a:solidFill>
            <a:latin typeface="Bookman Old Style" pitchFamily="18" charset="0"/>
          </a:endParaRPr>
        </a:p>
      </dgm:t>
    </dgm:pt>
    <dgm:pt modelId="{C5826770-83E8-4029-BF05-4AC1CF7D5127}" type="parTrans" cxnId="{9EE2A332-F226-4581-8CA4-78D2FF128430}">
      <dgm:prSet/>
      <dgm:spPr/>
      <dgm:t>
        <a:bodyPr/>
        <a:lstStyle/>
        <a:p>
          <a:endParaRPr lang="ru-RU"/>
        </a:p>
      </dgm:t>
    </dgm:pt>
    <dgm:pt modelId="{5040505C-4EB0-4985-8F49-6988B9DB1799}" type="sibTrans" cxnId="{9EE2A332-F226-4581-8CA4-78D2FF128430}">
      <dgm:prSet/>
      <dgm:spPr/>
      <dgm:t>
        <a:bodyPr/>
        <a:lstStyle/>
        <a:p>
          <a:endParaRPr lang="ru-RU"/>
        </a:p>
      </dgm:t>
    </dgm:pt>
    <dgm:pt modelId="{CBDFA9F5-75CA-4290-918D-7AB7370AEE16}" type="pres">
      <dgm:prSet presAssocID="{FACE4A59-895B-46B2-9EF3-386DF12FD06F}" presName="Name0" presStyleCnt="0">
        <dgm:presLayoutVars>
          <dgm:chPref val="1"/>
          <dgm:dir/>
          <dgm:animOne val="branch"/>
          <dgm:animLvl val="lvl"/>
          <dgm:resizeHandles/>
        </dgm:presLayoutVars>
      </dgm:prSet>
      <dgm:spPr/>
      <dgm:t>
        <a:bodyPr/>
        <a:lstStyle/>
        <a:p>
          <a:endParaRPr lang="ru-RU"/>
        </a:p>
      </dgm:t>
    </dgm:pt>
    <dgm:pt modelId="{A8DC727C-82EA-40DF-B1EB-C9E3C7DAA4DC}" type="pres">
      <dgm:prSet presAssocID="{629A0211-3E70-443F-AEA5-5EEC7B07A515}" presName="vertOne" presStyleCnt="0"/>
      <dgm:spPr/>
    </dgm:pt>
    <dgm:pt modelId="{29982794-DBF8-4C8D-A1AD-7AA8FA39397B}" type="pres">
      <dgm:prSet presAssocID="{629A0211-3E70-443F-AEA5-5EEC7B07A515}" presName="txOne" presStyleLbl="node0" presStyleIdx="0" presStyleCnt="1">
        <dgm:presLayoutVars>
          <dgm:chPref val="3"/>
        </dgm:presLayoutVars>
      </dgm:prSet>
      <dgm:spPr/>
      <dgm:t>
        <a:bodyPr/>
        <a:lstStyle/>
        <a:p>
          <a:endParaRPr lang="ru-RU"/>
        </a:p>
      </dgm:t>
    </dgm:pt>
    <dgm:pt modelId="{86133815-58CE-46D8-8FBF-DCB1B632502B}" type="pres">
      <dgm:prSet presAssocID="{629A0211-3E70-443F-AEA5-5EEC7B07A515}" presName="parTransOne" presStyleCnt="0"/>
      <dgm:spPr/>
    </dgm:pt>
    <dgm:pt modelId="{2A5BF16E-1CCB-414D-BC6E-C7DF1443577B}" type="pres">
      <dgm:prSet presAssocID="{629A0211-3E70-443F-AEA5-5EEC7B07A515}" presName="horzOne" presStyleCnt="0"/>
      <dgm:spPr/>
    </dgm:pt>
    <dgm:pt modelId="{6B742743-A8EB-4C0F-A3A8-C2AF3EDEEEE2}" type="pres">
      <dgm:prSet presAssocID="{B0478D3D-37DD-4C3D-AAE3-B333A4A96B4E}" presName="vertTwo" presStyleCnt="0"/>
      <dgm:spPr/>
    </dgm:pt>
    <dgm:pt modelId="{EA7316BB-CC64-4C40-AA9A-AD3F5DD87C6D}" type="pres">
      <dgm:prSet presAssocID="{B0478D3D-37DD-4C3D-AAE3-B333A4A96B4E}" presName="txTwo" presStyleLbl="node2" presStyleIdx="0" presStyleCnt="2">
        <dgm:presLayoutVars>
          <dgm:chPref val="3"/>
        </dgm:presLayoutVars>
      </dgm:prSet>
      <dgm:spPr/>
      <dgm:t>
        <a:bodyPr/>
        <a:lstStyle/>
        <a:p>
          <a:endParaRPr lang="ru-RU"/>
        </a:p>
      </dgm:t>
    </dgm:pt>
    <dgm:pt modelId="{98EE3849-D7ED-4E2A-9244-41E2448754C6}" type="pres">
      <dgm:prSet presAssocID="{B0478D3D-37DD-4C3D-AAE3-B333A4A96B4E}" presName="parTransTwo" presStyleCnt="0"/>
      <dgm:spPr/>
    </dgm:pt>
    <dgm:pt modelId="{6F9F531C-B8A1-44FB-B174-36CF503A31C7}" type="pres">
      <dgm:prSet presAssocID="{B0478D3D-37DD-4C3D-AAE3-B333A4A96B4E}" presName="horzTwo" presStyleCnt="0"/>
      <dgm:spPr/>
    </dgm:pt>
    <dgm:pt modelId="{E6B64251-7BE6-4663-A4FC-67DFEEC9DB91}" type="pres">
      <dgm:prSet presAssocID="{8FE62900-F420-4712-BD96-2BB53A3F5602}" presName="vertThree" presStyleCnt="0"/>
      <dgm:spPr/>
    </dgm:pt>
    <dgm:pt modelId="{63B62C8B-A64C-42A0-9D49-27FC128A0CE5}" type="pres">
      <dgm:prSet presAssocID="{8FE62900-F420-4712-BD96-2BB53A3F5602}" presName="txThree" presStyleLbl="node3" presStyleIdx="0" presStyleCnt="2">
        <dgm:presLayoutVars>
          <dgm:chPref val="3"/>
        </dgm:presLayoutVars>
      </dgm:prSet>
      <dgm:spPr/>
      <dgm:t>
        <a:bodyPr/>
        <a:lstStyle/>
        <a:p>
          <a:endParaRPr lang="ru-RU"/>
        </a:p>
      </dgm:t>
    </dgm:pt>
    <dgm:pt modelId="{14D3DBD8-E6AB-41EA-A115-3037E1DD74C6}" type="pres">
      <dgm:prSet presAssocID="{8FE62900-F420-4712-BD96-2BB53A3F5602}" presName="horzThree" presStyleCnt="0"/>
      <dgm:spPr/>
    </dgm:pt>
    <dgm:pt modelId="{9C99D5C7-740D-4876-9726-D12BE5DC2B03}" type="pres">
      <dgm:prSet presAssocID="{7A1CE5A4-033B-4702-B4AB-39322207F6BC}" presName="sibSpaceTwo" presStyleCnt="0"/>
      <dgm:spPr/>
    </dgm:pt>
    <dgm:pt modelId="{FC25CFAB-095D-42F6-A0E2-F8B51D89A346}" type="pres">
      <dgm:prSet presAssocID="{C2459B05-160E-4CD7-AD8D-7F8929E2725D}" presName="vertTwo" presStyleCnt="0"/>
      <dgm:spPr/>
    </dgm:pt>
    <dgm:pt modelId="{B833FC64-E1E5-43BD-B25F-02A88DB62E8D}" type="pres">
      <dgm:prSet presAssocID="{C2459B05-160E-4CD7-AD8D-7F8929E2725D}" presName="txTwo" presStyleLbl="node2" presStyleIdx="1" presStyleCnt="2">
        <dgm:presLayoutVars>
          <dgm:chPref val="3"/>
        </dgm:presLayoutVars>
      </dgm:prSet>
      <dgm:spPr/>
      <dgm:t>
        <a:bodyPr/>
        <a:lstStyle/>
        <a:p>
          <a:endParaRPr lang="ru-RU"/>
        </a:p>
      </dgm:t>
    </dgm:pt>
    <dgm:pt modelId="{7DFAB18D-C645-4A4F-BBAD-4EA08BE4FF63}" type="pres">
      <dgm:prSet presAssocID="{C2459B05-160E-4CD7-AD8D-7F8929E2725D}" presName="parTransTwo" presStyleCnt="0"/>
      <dgm:spPr/>
    </dgm:pt>
    <dgm:pt modelId="{196CE9A4-49FA-43FE-9BFC-92E28BF56395}" type="pres">
      <dgm:prSet presAssocID="{C2459B05-160E-4CD7-AD8D-7F8929E2725D}" presName="horzTwo" presStyleCnt="0"/>
      <dgm:spPr/>
    </dgm:pt>
    <dgm:pt modelId="{BEE789CC-FC2D-465A-A886-2342C656FD29}" type="pres">
      <dgm:prSet presAssocID="{5CAA492C-DBE5-43D2-88A8-13FE2182BFA0}" presName="vertThree" presStyleCnt="0"/>
      <dgm:spPr/>
    </dgm:pt>
    <dgm:pt modelId="{317C9795-6672-4F08-AFCE-EB252583E852}" type="pres">
      <dgm:prSet presAssocID="{5CAA492C-DBE5-43D2-88A8-13FE2182BFA0}" presName="txThree" presStyleLbl="node3" presStyleIdx="1" presStyleCnt="2">
        <dgm:presLayoutVars>
          <dgm:chPref val="3"/>
        </dgm:presLayoutVars>
      </dgm:prSet>
      <dgm:spPr/>
      <dgm:t>
        <a:bodyPr/>
        <a:lstStyle/>
        <a:p>
          <a:endParaRPr lang="ru-RU"/>
        </a:p>
      </dgm:t>
    </dgm:pt>
    <dgm:pt modelId="{4F29AA77-126F-4A86-8479-2F7ECE4DA91E}" type="pres">
      <dgm:prSet presAssocID="{5CAA492C-DBE5-43D2-88A8-13FE2182BFA0}" presName="horzThree" presStyleCnt="0"/>
      <dgm:spPr/>
    </dgm:pt>
  </dgm:ptLst>
  <dgm:cxnLst>
    <dgm:cxn modelId="{3D2EE602-2060-4C82-947C-CA991C1DC533}" srcId="{629A0211-3E70-443F-AEA5-5EEC7B07A515}" destId="{B0478D3D-37DD-4C3D-AAE3-B333A4A96B4E}" srcOrd="0" destOrd="0" parTransId="{FB0253E6-C702-4178-BBD9-861ECB786285}" sibTransId="{7A1CE5A4-033B-4702-B4AB-39322207F6BC}"/>
    <dgm:cxn modelId="{2D6B998A-D4C8-4077-9D7D-27D3125F6FEA}" type="presOf" srcId="{629A0211-3E70-443F-AEA5-5EEC7B07A515}" destId="{29982794-DBF8-4C8D-A1AD-7AA8FA39397B}" srcOrd="0" destOrd="0" presId="urn:microsoft.com/office/officeart/2005/8/layout/hierarchy4"/>
    <dgm:cxn modelId="{CB705C13-A853-466A-A517-5D01134E670C}" srcId="{FACE4A59-895B-46B2-9EF3-386DF12FD06F}" destId="{629A0211-3E70-443F-AEA5-5EEC7B07A515}" srcOrd="0" destOrd="0" parTransId="{21AAD6BF-AA1D-4302-B7D0-F19733021D04}" sibTransId="{1B243DAC-3EF2-49D4-858E-EDD822788422}"/>
    <dgm:cxn modelId="{35219E49-6BE3-4BD3-8597-4250D28F13C5}" type="presOf" srcId="{C2459B05-160E-4CD7-AD8D-7F8929E2725D}" destId="{B833FC64-E1E5-43BD-B25F-02A88DB62E8D}" srcOrd="0" destOrd="0" presId="urn:microsoft.com/office/officeart/2005/8/layout/hierarchy4"/>
    <dgm:cxn modelId="{8273FC22-F216-4B45-87D6-9B8F53D467FA}" type="presOf" srcId="{B0478D3D-37DD-4C3D-AAE3-B333A4A96B4E}" destId="{EA7316BB-CC64-4C40-AA9A-AD3F5DD87C6D}" srcOrd="0" destOrd="0" presId="urn:microsoft.com/office/officeart/2005/8/layout/hierarchy4"/>
    <dgm:cxn modelId="{50DB27C1-572D-4547-95F8-38BE9BAAE743}" srcId="{629A0211-3E70-443F-AEA5-5EEC7B07A515}" destId="{C2459B05-160E-4CD7-AD8D-7F8929E2725D}" srcOrd="1" destOrd="0" parTransId="{187DBB86-665B-45A7-85B4-7D484E5AB75B}" sibTransId="{87EE3A0F-C493-4718-A535-6E38414AE40E}"/>
    <dgm:cxn modelId="{74ED9CAE-F362-4187-909D-D670F38AC332}" srcId="{B0478D3D-37DD-4C3D-AAE3-B333A4A96B4E}" destId="{8FE62900-F420-4712-BD96-2BB53A3F5602}" srcOrd="0" destOrd="0" parTransId="{3B08354B-F576-4A0C-BF0F-1C418728B819}" sibTransId="{E5B9AC95-CBA4-4513-A233-D5E387ECBB8E}"/>
    <dgm:cxn modelId="{3B8FE9A5-B019-4845-9B51-36B02B8856DE}" type="presOf" srcId="{FACE4A59-895B-46B2-9EF3-386DF12FD06F}" destId="{CBDFA9F5-75CA-4290-918D-7AB7370AEE16}" srcOrd="0" destOrd="0" presId="urn:microsoft.com/office/officeart/2005/8/layout/hierarchy4"/>
    <dgm:cxn modelId="{60B7D2C2-6DB3-4C70-87ED-96D24267B7E6}" type="presOf" srcId="{5CAA492C-DBE5-43D2-88A8-13FE2182BFA0}" destId="{317C9795-6672-4F08-AFCE-EB252583E852}" srcOrd="0" destOrd="0" presId="urn:microsoft.com/office/officeart/2005/8/layout/hierarchy4"/>
    <dgm:cxn modelId="{9EE2A332-F226-4581-8CA4-78D2FF128430}" srcId="{C2459B05-160E-4CD7-AD8D-7F8929E2725D}" destId="{5CAA492C-DBE5-43D2-88A8-13FE2182BFA0}" srcOrd="0" destOrd="0" parTransId="{C5826770-83E8-4029-BF05-4AC1CF7D5127}" sibTransId="{5040505C-4EB0-4985-8F49-6988B9DB1799}"/>
    <dgm:cxn modelId="{1C66870E-E063-4351-A3AB-F0791D624B16}" type="presOf" srcId="{8FE62900-F420-4712-BD96-2BB53A3F5602}" destId="{63B62C8B-A64C-42A0-9D49-27FC128A0CE5}" srcOrd="0" destOrd="0" presId="urn:microsoft.com/office/officeart/2005/8/layout/hierarchy4"/>
    <dgm:cxn modelId="{25B299B9-F94C-4468-8B38-8AF22DEF5AEB}" type="presParOf" srcId="{CBDFA9F5-75CA-4290-918D-7AB7370AEE16}" destId="{A8DC727C-82EA-40DF-B1EB-C9E3C7DAA4DC}" srcOrd="0" destOrd="0" presId="urn:microsoft.com/office/officeart/2005/8/layout/hierarchy4"/>
    <dgm:cxn modelId="{78B367FA-01C7-4534-BC2D-D24F7980EEEA}" type="presParOf" srcId="{A8DC727C-82EA-40DF-B1EB-C9E3C7DAA4DC}" destId="{29982794-DBF8-4C8D-A1AD-7AA8FA39397B}" srcOrd="0" destOrd="0" presId="urn:microsoft.com/office/officeart/2005/8/layout/hierarchy4"/>
    <dgm:cxn modelId="{F22F3506-B56A-4378-B005-5524A2B273DC}" type="presParOf" srcId="{A8DC727C-82EA-40DF-B1EB-C9E3C7DAA4DC}" destId="{86133815-58CE-46D8-8FBF-DCB1B632502B}" srcOrd="1" destOrd="0" presId="urn:microsoft.com/office/officeart/2005/8/layout/hierarchy4"/>
    <dgm:cxn modelId="{A3A353ED-892C-4FF1-B2B8-55F10CEFDF44}" type="presParOf" srcId="{A8DC727C-82EA-40DF-B1EB-C9E3C7DAA4DC}" destId="{2A5BF16E-1CCB-414D-BC6E-C7DF1443577B}" srcOrd="2" destOrd="0" presId="urn:microsoft.com/office/officeart/2005/8/layout/hierarchy4"/>
    <dgm:cxn modelId="{B30B805E-8659-495E-B2E5-1A5D1BFFCFF1}" type="presParOf" srcId="{2A5BF16E-1CCB-414D-BC6E-C7DF1443577B}" destId="{6B742743-A8EB-4C0F-A3A8-C2AF3EDEEEE2}" srcOrd="0" destOrd="0" presId="urn:microsoft.com/office/officeart/2005/8/layout/hierarchy4"/>
    <dgm:cxn modelId="{65AB7690-8E85-41D5-8619-C0D9F8273F0B}" type="presParOf" srcId="{6B742743-A8EB-4C0F-A3A8-C2AF3EDEEEE2}" destId="{EA7316BB-CC64-4C40-AA9A-AD3F5DD87C6D}" srcOrd="0" destOrd="0" presId="urn:microsoft.com/office/officeart/2005/8/layout/hierarchy4"/>
    <dgm:cxn modelId="{D45678F9-63A5-44E5-98D8-445E98090042}" type="presParOf" srcId="{6B742743-A8EB-4C0F-A3A8-C2AF3EDEEEE2}" destId="{98EE3849-D7ED-4E2A-9244-41E2448754C6}" srcOrd="1" destOrd="0" presId="urn:microsoft.com/office/officeart/2005/8/layout/hierarchy4"/>
    <dgm:cxn modelId="{45EA556E-E3F1-4FC0-B255-2B94D284AF09}" type="presParOf" srcId="{6B742743-A8EB-4C0F-A3A8-C2AF3EDEEEE2}" destId="{6F9F531C-B8A1-44FB-B174-36CF503A31C7}" srcOrd="2" destOrd="0" presId="urn:microsoft.com/office/officeart/2005/8/layout/hierarchy4"/>
    <dgm:cxn modelId="{5A21269B-D090-4707-B4D3-F30C1A7F386A}" type="presParOf" srcId="{6F9F531C-B8A1-44FB-B174-36CF503A31C7}" destId="{E6B64251-7BE6-4663-A4FC-67DFEEC9DB91}" srcOrd="0" destOrd="0" presId="urn:microsoft.com/office/officeart/2005/8/layout/hierarchy4"/>
    <dgm:cxn modelId="{48187A5A-8759-43E7-A190-66351EFC8613}" type="presParOf" srcId="{E6B64251-7BE6-4663-A4FC-67DFEEC9DB91}" destId="{63B62C8B-A64C-42A0-9D49-27FC128A0CE5}" srcOrd="0" destOrd="0" presId="urn:microsoft.com/office/officeart/2005/8/layout/hierarchy4"/>
    <dgm:cxn modelId="{CB8B507B-213B-4124-9A07-8EFBBAEF81A4}" type="presParOf" srcId="{E6B64251-7BE6-4663-A4FC-67DFEEC9DB91}" destId="{14D3DBD8-E6AB-41EA-A115-3037E1DD74C6}" srcOrd="1" destOrd="0" presId="urn:microsoft.com/office/officeart/2005/8/layout/hierarchy4"/>
    <dgm:cxn modelId="{71300D5E-70FA-4BFB-B12B-941DAEC64E83}" type="presParOf" srcId="{2A5BF16E-1CCB-414D-BC6E-C7DF1443577B}" destId="{9C99D5C7-740D-4876-9726-D12BE5DC2B03}" srcOrd="1" destOrd="0" presId="urn:microsoft.com/office/officeart/2005/8/layout/hierarchy4"/>
    <dgm:cxn modelId="{F21854C5-ED02-4742-9409-E44F97B1F18D}" type="presParOf" srcId="{2A5BF16E-1CCB-414D-BC6E-C7DF1443577B}" destId="{FC25CFAB-095D-42F6-A0E2-F8B51D89A346}" srcOrd="2" destOrd="0" presId="urn:microsoft.com/office/officeart/2005/8/layout/hierarchy4"/>
    <dgm:cxn modelId="{687FC138-1AA2-4E60-947A-35EA39648535}" type="presParOf" srcId="{FC25CFAB-095D-42F6-A0E2-F8B51D89A346}" destId="{B833FC64-E1E5-43BD-B25F-02A88DB62E8D}" srcOrd="0" destOrd="0" presId="urn:microsoft.com/office/officeart/2005/8/layout/hierarchy4"/>
    <dgm:cxn modelId="{7DA3E491-6179-4637-A2B5-3F4BF0009AE6}" type="presParOf" srcId="{FC25CFAB-095D-42F6-A0E2-F8B51D89A346}" destId="{7DFAB18D-C645-4A4F-BBAD-4EA08BE4FF63}" srcOrd="1" destOrd="0" presId="urn:microsoft.com/office/officeart/2005/8/layout/hierarchy4"/>
    <dgm:cxn modelId="{BC83BCE9-3279-4771-8A56-0800499B2BEC}" type="presParOf" srcId="{FC25CFAB-095D-42F6-A0E2-F8B51D89A346}" destId="{196CE9A4-49FA-43FE-9BFC-92E28BF56395}" srcOrd="2" destOrd="0" presId="urn:microsoft.com/office/officeart/2005/8/layout/hierarchy4"/>
    <dgm:cxn modelId="{35E79D48-ADA5-45EF-BB4D-D72AA7247D93}" type="presParOf" srcId="{196CE9A4-49FA-43FE-9BFC-92E28BF56395}" destId="{BEE789CC-FC2D-465A-A886-2342C656FD29}" srcOrd="0" destOrd="0" presId="urn:microsoft.com/office/officeart/2005/8/layout/hierarchy4"/>
    <dgm:cxn modelId="{CE3B7953-335A-405A-8A6F-D7B29BC4120D}" type="presParOf" srcId="{BEE789CC-FC2D-465A-A886-2342C656FD29}" destId="{317C9795-6672-4F08-AFCE-EB252583E852}" srcOrd="0" destOrd="0" presId="urn:microsoft.com/office/officeart/2005/8/layout/hierarchy4"/>
    <dgm:cxn modelId="{7503E171-B13F-4F59-9E39-7069C8A4C55C}" type="presParOf" srcId="{BEE789CC-FC2D-465A-A886-2342C656FD29}" destId="{4F29AA77-126F-4A86-8479-2F7ECE4DA91E}"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548F7-A696-4330-83FB-DE5A83AEA980}" type="datetimeFigureOut">
              <a:rPr lang="ru-RU" smtClean="0"/>
              <a:pPr/>
              <a:t>24.10.2013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CAFFD-78C0-4A70-8145-103D7CC8B7C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27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A363F4-9FE8-4B55-AEE5-8F5392A0F848}" type="slidenum">
              <a:rPr lang="ru-RU" smtClean="0">
                <a:latin typeface="Arial" charset="0"/>
                <a:cs typeface="Arial" charset="0"/>
              </a:rPr>
              <a:pPr/>
              <a:t>5</a:t>
            </a:fld>
            <a:endParaRPr lang="ru-RU"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8C04F-A0A7-40A5-B926-6D1781681BA9}" type="slidenum">
              <a:rPr lang="ru-RU" smtClean="0">
                <a:latin typeface="Arial" charset="0"/>
                <a:cs typeface="Arial" charset="0"/>
              </a:rPr>
              <a:pPr/>
              <a:t>6</a:t>
            </a:fld>
            <a:endParaRPr lang="ru-RU"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6BEDD4-E7A3-4607-849B-CED7DB821E04}" type="slidenum">
              <a:rPr lang="ru-RU" smtClean="0">
                <a:latin typeface="Arial" charset="0"/>
                <a:cs typeface="Arial" charset="0"/>
              </a:rPr>
              <a:pPr/>
              <a:t>11</a:t>
            </a:fld>
            <a:endParaRPr lang="ru-RU"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24.10.2013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24.10.2013</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Microsoft_Office_Excel_97-20033.xls"/></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85720" y="285728"/>
            <a:ext cx="8610600" cy="882650"/>
          </a:xfrm>
        </p:spPr>
        <p:txBody>
          <a:bodyPr>
            <a:normAutofit fontScale="90000"/>
          </a:bodyPr>
          <a:lstStyle/>
          <a:p>
            <a:pPr algn="ctr" eaLnBrk="1" hangingPunct="1"/>
            <a:r>
              <a:rPr lang="ru-RU" sz="6000" b="1" dirty="0" err="1" smtClean="0">
                <a:solidFill>
                  <a:srgbClr val="0070C0"/>
                </a:solidFill>
              </a:rPr>
              <a:t>Населення</a:t>
            </a:r>
            <a:r>
              <a:rPr lang="ru-RU" sz="6000" b="1" dirty="0" smtClean="0">
                <a:solidFill>
                  <a:srgbClr val="0070C0"/>
                </a:solidFill>
              </a:rPr>
              <a:t> </a:t>
            </a:r>
            <a:r>
              <a:rPr lang="ru-RU" sz="6000" b="1" dirty="0" err="1" smtClean="0">
                <a:solidFill>
                  <a:srgbClr val="0070C0"/>
                </a:solidFill>
              </a:rPr>
              <a:t>світу</a:t>
            </a:r>
            <a:endParaRPr lang="ru-RU" sz="3200" dirty="0" smtClean="0">
              <a:solidFill>
                <a:srgbClr val="0070C0"/>
              </a:solidFill>
            </a:endParaRPr>
          </a:p>
        </p:txBody>
      </p:sp>
      <p:sp>
        <p:nvSpPr>
          <p:cNvPr id="9219" name="Подзаголовок 2"/>
          <p:cNvSpPr>
            <a:spLocks noGrp="1"/>
          </p:cNvSpPr>
          <p:nvPr>
            <p:ph type="body" idx="1"/>
          </p:nvPr>
        </p:nvSpPr>
        <p:spPr/>
        <p:txBody>
          <a:bodyPr>
            <a:normAutofit fontScale="92500" lnSpcReduction="20000"/>
          </a:bodyPr>
          <a:lstStyle/>
          <a:p>
            <a:pPr marL="63500" eaLnBrk="1" hangingPunct="1"/>
            <a:endParaRPr lang="ru-RU" sz="4400" b="1" dirty="0" smtClean="0">
              <a:solidFill>
                <a:schemeClr val="tx1"/>
              </a:solidFill>
            </a:endParaRPr>
          </a:p>
          <a:p>
            <a:pPr marL="63500" eaLnBrk="1" hangingPunct="1"/>
            <a:endParaRPr lang="ru-RU" dirty="0" smtClean="0"/>
          </a:p>
        </p:txBody>
      </p:sp>
      <p:sp>
        <p:nvSpPr>
          <p:cNvPr id="9" name="Текст 8"/>
          <p:cNvSpPr>
            <a:spLocks noGrp="1"/>
          </p:cNvSpPr>
          <p:nvPr>
            <p:ph type="body" sz="half" idx="3"/>
          </p:nvPr>
        </p:nvSpPr>
        <p:spPr>
          <a:xfrm>
            <a:off x="4500562" y="5286388"/>
            <a:ext cx="4292241" cy="639762"/>
          </a:xfrm>
        </p:spPr>
        <p:txBody>
          <a:bodyPr>
            <a:normAutofit fontScale="92500" lnSpcReduction="10000"/>
          </a:bodyPr>
          <a:lstStyle/>
          <a:p>
            <a:pPr algn="ctr"/>
            <a:r>
              <a:rPr lang="uk-UA" b="1" cap="none" dirty="0" smtClean="0">
                <a:solidFill>
                  <a:schemeClr val="accent6">
                    <a:lumMod val="75000"/>
                  </a:schemeClr>
                </a:solidFill>
              </a:rPr>
              <a:t>Підготувала викладач </a:t>
            </a:r>
          </a:p>
          <a:p>
            <a:pPr algn="ctr"/>
            <a:r>
              <a:rPr lang="uk-UA" b="1" cap="none" dirty="0" smtClean="0">
                <a:solidFill>
                  <a:schemeClr val="accent6">
                    <a:lumMod val="75000"/>
                  </a:schemeClr>
                </a:solidFill>
              </a:rPr>
              <a:t>ДНЗ </a:t>
            </a:r>
            <a:r>
              <a:rPr lang="uk-UA" b="1" cap="none" dirty="0" err="1" smtClean="0">
                <a:solidFill>
                  <a:schemeClr val="accent6">
                    <a:lumMod val="75000"/>
                  </a:schemeClr>
                </a:solidFill>
              </a:rPr>
              <a:t>“Уманський</a:t>
            </a:r>
            <a:r>
              <a:rPr lang="uk-UA" b="1" cap="none" dirty="0" smtClean="0">
                <a:solidFill>
                  <a:schemeClr val="accent6">
                    <a:lumMod val="75000"/>
                  </a:schemeClr>
                </a:solidFill>
              </a:rPr>
              <a:t>  ПЛ” Загребнюк Н. А.</a:t>
            </a:r>
            <a:endParaRPr lang="ru-RU" dirty="0">
              <a:solidFill>
                <a:schemeClr val="accent6">
                  <a:lumMod val="75000"/>
                </a:schemeClr>
              </a:solidFill>
            </a:endParaRPr>
          </a:p>
        </p:txBody>
      </p:sp>
      <p:sp>
        <p:nvSpPr>
          <p:cNvPr id="8" name="Содержимое 7"/>
          <p:cNvSpPr>
            <a:spLocks noGrp="1"/>
          </p:cNvSpPr>
          <p:nvPr>
            <p:ph sz="quarter" idx="2"/>
          </p:nvPr>
        </p:nvSpPr>
        <p:spPr/>
        <p:txBody>
          <a:bodyPr/>
          <a:lstStyle/>
          <a:p>
            <a:endParaRPr lang="ru-RU"/>
          </a:p>
        </p:txBody>
      </p:sp>
      <p:sp>
        <p:nvSpPr>
          <p:cNvPr id="10" name="Содержимое 9"/>
          <p:cNvSpPr>
            <a:spLocks noGrp="1"/>
          </p:cNvSpPr>
          <p:nvPr>
            <p:ph sz="quarter" idx="4"/>
          </p:nvPr>
        </p:nvSpPr>
        <p:spPr/>
        <p:txBody>
          <a:bodyPr/>
          <a:lstStyle/>
          <a:p>
            <a:endParaRPr lang="ru-RU" dirty="0"/>
          </a:p>
        </p:txBody>
      </p:sp>
      <p:pic>
        <p:nvPicPr>
          <p:cNvPr id="6" name="Рисунок 5" descr="311011(1)_1320052495.png"/>
          <p:cNvPicPr>
            <a:picLocks noChangeAspect="1"/>
          </p:cNvPicPr>
          <p:nvPr/>
        </p:nvPicPr>
        <p:blipFill>
          <a:blip r:embed="rId2" cstate="print"/>
          <a:stretch>
            <a:fillRect/>
          </a:stretch>
        </p:blipFill>
        <p:spPr>
          <a:xfrm>
            <a:off x="571472" y="4000504"/>
            <a:ext cx="2689440" cy="2554968"/>
          </a:xfrm>
          <a:prstGeom prst="rect">
            <a:avLst/>
          </a:prstGeom>
          <a:solidFill>
            <a:srgbClr val="FFFFFF">
              <a:shade val="85000"/>
            </a:srgbClr>
          </a:solidFill>
          <a:ln w="5715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1" name="Picture 1"/>
          <p:cNvPicPr>
            <a:picLocks noChangeAspect="1" noChangeArrowheads="1"/>
          </p:cNvPicPr>
          <p:nvPr/>
        </p:nvPicPr>
        <p:blipFill>
          <a:blip r:embed="rId3"/>
          <a:srcRect/>
          <a:stretch>
            <a:fillRect/>
          </a:stretch>
        </p:blipFill>
        <p:spPr bwMode="auto">
          <a:xfrm>
            <a:off x="571472" y="1714488"/>
            <a:ext cx="3175842" cy="2090763"/>
          </a:xfrm>
          <a:prstGeom prst="rect">
            <a:avLst/>
          </a:prstGeom>
          <a:noFill/>
          <a:ln w="57150">
            <a:solidFill>
              <a:schemeClr val="accent2">
                <a:lumMod val="75000"/>
              </a:schemeClr>
            </a:solid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5715008" y="1714488"/>
            <a:ext cx="2752727" cy="2061888"/>
          </a:xfrm>
          <a:prstGeom prst="rect">
            <a:avLst/>
          </a:prstGeom>
          <a:noFill/>
          <a:ln w="57150">
            <a:solidFill>
              <a:schemeClr val="accent2">
                <a:lumMod val="75000"/>
              </a:schemeClr>
            </a:solid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SO00513_"/>
          <p:cNvPicPr>
            <a:picLocks noChangeAspect="1" noChangeArrowheads="1"/>
          </p:cNvPicPr>
          <p:nvPr/>
        </p:nvPicPr>
        <p:blipFill>
          <a:blip r:embed="rId2"/>
          <a:srcRect/>
          <a:stretch>
            <a:fillRect/>
          </a:stretch>
        </p:blipFill>
        <p:spPr bwMode="auto">
          <a:xfrm>
            <a:off x="0" y="5299075"/>
            <a:ext cx="1979613" cy="1558925"/>
          </a:xfrm>
          <a:prstGeom prst="rect">
            <a:avLst/>
          </a:prstGeom>
          <a:noFill/>
        </p:spPr>
      </p:pic>
      <p:sp>
        <p:nvSpPr>
          <p:cNvPr id="8194" name="Rectangle 2"/>
          <p:cNvSpPr>
            <a:spLocks noGrp="1" noChangeArrowheads="1"/>
          </p:cNvSpPr>
          <p:nvPr>
            <p:ph type="title"/>
          </p:nvPr>
        </p:nvSpPr>
        <p:spPr>
          <a:xfrm>
            <a:off x="0" y="142852"/>
            <a:ext cx="8686800" cy="838200"/>
          </a:xfrm>
        </p:spPr>
        <p:txBody>
          <a:bodyPr/>
          <a:lstStyle/>
          <a:p>
            <a:r>
              <a:rPr lang="uk-UA" sz="4400" b="1" dirty="0" smtClean="0">
                <a:solidFill>
                  <a:srgbClr val="0070C0"/>
                </a:solidFill>
              </a:rPr>
              <a:t>Типи Відтворення </a:t>
            </a:r>
            <a:r>
              <a:rPr lang="uk-UA" sz="4400" b="1" dirty="0">
                <a:solidFill>
                  <a:srgbClr val="0070C0"/>
                </a:solidFill>
              </a:rPr>
              <a:t>населення</a:t>
            </a:r>
          </a:p>
        </p:txBody>
      </p:sp>
      <p:sp>
        <p:nvSpPr>
          <p:cNvPr id="8195" name="Rectangle 3"/>
          <p:cNvSpPr>
            <a:spLocks noGrp="1" noChangeArrowheads="1"/>
          </p:cNvSpPr>
          <p:nvPr>
            <p:ph idx="1"/>
          </p:nvPr>
        </p:nvSpPr>
        <p:spPr/>
        <p:txBody>
          <a:bodyPr/>
          <a:lstStyle/>
          <a:p>
            <a:pPr>
              <a:lnSpc>
                <a:spcPct val="90000"/>
              </a:lnSpc>
            </a:pPr>
            <a:endParaRPr lang="uk-UA" sz="2100" dirty="0" smtClean="0"/>
          </a:p>
          <a:p>
            <a:pPr>
              <a:lnSpc>
                <a:spcPct val="90000"/>
              </a:lnSpc>
            </a:pPr>
            <a:r>
              <a:rPr lang="uk-UA" sz="2100" b="1" i="1" dirty="0" smtClean="0">
                <a:solidFill>
                  <a:srgbClr val="0070C0"/>
                </a:solidFill>
              </a:rPr>
              <a:t>1 </a:t>
            </a:r>
            <a:r>
              <a:rPr lang="uk-UA" sz="2100" b="1" i="1" dirty="0">
                <a:solidFill>
                  <a:srgbClr val="0070C0"/>
                </a:solidFill>
              </a:rPr>
              <a:t>тип відтворення: </a:t>
            </a:r>
            <a:r>
              <a:rPr lang="uk-UA" sz="2100" b="1" dirty="0"/>
              <a:t>низька народжуваність і низька смертність. Природний приріст до 10 чол. на 1000 жителів (менше 1%). Це призводить до скорочення трудових ресурсів, старіння нації. До цього типу відносять розвинені країни Західної, Східної, Центральної Європи, США, Японію, Канаду, Австралію. Від'ємний приріст населення мають ФРН, Угорщина, Бельгія, Австрія, Данія, Україна. </a:t>
            </a:r>
          </a:p>
          <a:p>
            <a:pPr>
              <a:lnSpc>
                <a:spcPct val="90000"/>
              </a:lnSpc>
            </a:pPr>
            <a:r>
              <a:rPr lang="uk-UA" sz="2100" b="1" i="1" dirty="0">
                <a:solidFill>
                  <a:srgbClr val="0070C0"/>
                </a:solidFill>
              </a:rPr>
              <a:t>2 тип відтворення: </a:t>
            </a:r>
            <a:r>
              <a:rPr lang="uk-UA" sz="2100" b="1" dirty="0"/>
              <a:t>висока народжуваність і низька смертність. Природний приріст перевищує 1,2% (понад 12 чол. на 1000 жителів). До цього типу належать країни Африки, Азії, Латинської Америки, Албанія. </a:t>
            </a:r>
          </a:p>
        </p:txBody>
      </p:sp>
      <p:pic>
        <p:nvPicPr>
          <p:cNvPr id="8198" name="Picture 6" descr="J0187825"/>
          <p:cNvPicPr>
            <a:picLocks noChangeAspect="1" noChangeArrowheads="1"/>
          </p:cNvPicPr>
          <p:nvPr/>
        </p:nvPicPr>
        <p:blipFill>
          <a:blip r:embed="rId3"/>
          <a:srcRect/>
          <a:stretch>
            <a:fillRect/>
          </a:stretch>
        </p:blipFill>
        <p:spPr bwMode="auto">
          <a:xfrm>
            <a:off x="7335838" y="285728"/>
            <a:ext cx="1808162"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p:cTn id="7" dur="1000" fill="hold"/>
                                        <p:tgtEl>
                                          <p:spTgt spid="8195">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81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 calcmode="lin" valueType="num">
                                      <p:cBhvr>
                                        <p:cTn id="14" dur="1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81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28625" y="0"/>
            <a:ext cx="8229600" cy="785813"/>
          </a:xfrm>
        </p:spPr>
        <p:txBody>
          <a:bodyPr/>
          <a:lstStyle/>
          <a:p>
            <a:pPr algn="ctr" eaLnBrk="1" hangingPunct="1"/>
            <a:r>
              <a:rPr lang="uk-UA" sz="4400" b="1" dirty="0" smtClean="0">
                <a:solidFill>
                  <a:srgbClr val="0070C0"/>
                </a:solidFill>
              </a:rPr>
              <a:t>ДЕМОГРАФІЧНА ПОЛІТИКА</a:t>
            </a:r>
            <a:endParaRPr lang="ru-RU" sz="4400" b="1" dirty="0" smtClean="0">
              <a:solidFill>
                <a:srgbClr val="0070C0"/>
              </a:solidFill>
            </a:endParaRPr>
          </a:p>
        </p:txBody>
      </p:sp>
      <p:sp>
        <p:nvSpPr>
          <p:cNvPr id="29699" name="Содержимое 2"/>
          <p:cNvSpPr>
            <a:spLocks noGrp="1"/>
          </p:cNvSpPr>
          <p:nvPr>
            <p:ph idx="1"/>
          </p:nvPr>
        </p:nvSpPr>
        <p:spPr>
          <a:xfrm>
            <a:off x="428625" y="857250"/>
            <a:ext cx="8229600" cy="4389438"/>
          </a:xfrm>
        </p:spPr>
        <p:txBody>
          <a:bodyPr>
            <a:normAutofit/>
          </a:bodyPr>
          <a:lstStyle/>
          <a:p>
            <a:pPr algn="ctr" eaLnBrk="1" hangingPunct="1"/>
            <a:r>
              <a:rPr lang="uk-UA" sz="2400" b="1" dirty="0" smtClean="0">
                <a:solidFill>
                  <a:schemeClr val="accent4">
                    <a:lumMod val="75000"/>
                  </a:schemeClr>
                </a:solidFill>
              </a:rPr>
              <a:t>- соціальні, економічні, юридичні та інші заходи держави, спрямовані на зміну процесу відтворення населення</a:t>
            </a:r>
            <a:endParaRPr lang="ru-RU" sz="2400" b="1" dirty="0" smtClean="0">
              <a:solidFill>
                <a:schemeClr val="accent4">
                  <a:lumMod val="75000"/>
                </a:schemeClr>
              </a:solidFill>
            </a:endParaRPr>
          </a:p>
        </p:txBody>
      </p:sp>
      <p:sp>
        <p:nvSpPr>
          <p:cNvPr id="4" name="Содержимое 2"/>
          <p:cNvSpPr txBox="1">
            <a:spLocks/>
          </p:cNvSpPr>
          <p:nvPr/>
        </p:nvSpPr>
        <p:spPr>
          <a:xfrm>
            <a:off x="428625" y="2000250"/>
            <a:ext cx="82296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ru-RU" sz="2600" dirty="0">
              <a:latin typeface="+mn-lt"/>
              <a:cs typeface="+mn-cs"/>
            </a:endParaRPr>
          </a:p>
        </p:txBody>
      </p:sp>
      <p:sp>
        <p:nvSpPr>
          <p:cNvPr id="5" name="Скругленный прямоугольник 4"/>
          <p:cNvSpPr/>
          <p:nvPr/>
        </p:nvSpPr>
        <p:spPr>
          <a:xfrm>
            <a:off x="1357290" y="2214554"/>
            <a:ext cx="3000396" cy="1200152"/>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Збільшення природного приросту в країні</a:t>
            </a:r>
            <a:endParaRPr lang="ru-RU" sz="2000" b="1" dirty="0"/>
          </a:p>
        </p:txBody>
      </p:sp>
      <p:sp>
        <p:nvSpPr>
          <p:cNvPr id="6" name="Скругленный прямоугольник 5"/>
          <p:cNvSpPr/>
          <p:nvPr/>
        </p:nvSpPr>
        <p:spPr>
          <a:xfrm>
            <a:off x="4643438" y="2214554"/>
            <a:ext cx="3000396" cy="1200152"/>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t>Зменшення природного приросту в країні</a:t>
            </a:r>
            <a:endParaRPr lang="ru-RU" sz="2000" b="1" dirty="0"/>
          </a:p>
        </p:txBody>
      </p:sp>
      <p:sp>
        <p:nvSpPr>
          <p:cNvPr id="9" name="Скругленный прямоугольник 8"/>
          <p:cNvSpPr/>
          <p:nvPr/>
        </p:nvSpPr>
        <p:spPr>
          <a:xfrm>
            <a:off x="214282" y="4714884"/>
            <a:ext cx="4214842" cy="1285884"/>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dirty="0">
                <a:solidFill>
                  <a:srgbClr val="7030A0"/>
                </a:solidFill>
              </a:rPr>
              <a:t>Франція, Швеція,</a:t>
            </a:r>
          </a:p>
          <a:p>
            <a:pPr algn="ctr">
              <a:defRPr/>
            </a:pPr>
            <a:r>
              <a:rPr lang="uk-UA" sz="2400" b="1" dirty="0">
                <a:solidFill>
                  <a:srgbClr val="7030A0"/>
                </a:solidFill>
              </a:rPr>
              <a:t>Німеччина, Польща,</a:t>
            </a:r>
          </a:p>
          <a:p>
            <a:pPr algn="ctr">
              <a:defRPr/>
            </a:pPr>
            <a:r>
              <a:rPr lang="uk-UA" sz="2400" b="1" dirty="0">
                <a:solidFill>
                  <a:srgbClr val="7030A0"/>
                </a:solidFill>
              </a:rPr>
              <a:t>Україна тощо</a:t>
            </a:r>
            <a:endParaRPr lang="ru-RU" sz="2400" b="1" dirty="0">
              <a:solidFill>
                <a:srgbClr val="7030A0"/>
              </a:solidFill>
            </a:endParaRPr>
          </a:p>
        </p:txBody>
      </p:sp>
      <p:sp>
        <p:nvSpPr>
          <p:cNvPr id="11" name="Скругленный прямоугольник 10"/>
          <p:cNvSpPr/>
          <p:nvPr/>
        </p:nvSpPr>
        <p:spPr>
          <a:xfrm>
            <a:off x="4572000" y="4714884"/>
            <a:ext cx="4357718" cy="1285884"/>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dirty="0">
                <a:solidFill>
                  <a:srgbClr val="7030A0"/>
                </a:solidFill>
              </a:rPr>
              <a:t>Китай,</a:t>
            </a:r>
          </a:p>
          <a:p>
            <a:pPr algn="ctr">
              <a:defRPr/>
            </a:pPr>
            <a:r>
              <a:rPr lang="uk-UA" sz="2400" b="1" dirty="0">
                <a:solidFill>
                  <a:srgbClr val="7030A0"/>
                </a:solidFill>
              </a:rPr>
              <a:t>Індія</a:t>
            </a:r>
          </a:p>
        </p:txBody>
      </p:sp>
      <p:sp>
        <p:nvSpPr>
          <p:cNvPr id="23" name="Нашивка 22"/>
          <p:cNvSpPr/>
          <p:nvPr/>
        </p:nvSpPr>
        <p:spPr>
          <a:xfrm rot="5400000">
            <a:off x="2750331" y="3607595"/>
            <a:ext cx="357187" cy="428625"/>
          </a:xfrm>
          <a:prstGeom prst="chevron">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Нашивка 23"/>
          <p:cNvSpPr/>
          <p:nvPr/>
        </p:nvSpPr>
        <p:spPr>
          <a:xfrm rot="5400000">
            <a:off x="6036479" y="3607595"/>
            <a:ext cx="357187" cy="428625"/>
          </a:xfrm>
          <a:prstGeom prst="chevron">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96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style.rotation</p:attrName>
                                        </p:attrNameLst>
                                      </p:cBhvr>
                                      <p:tavLst>
                                        <p:tav tm="0">
                                          <p:val>
                                            <p:fltVal val="720"/>
                                          </p:val>
                                        </p:tav>
                                        <p:tav tm="100000">
                                          <p:val>
                                            <p:fltVal val="0"/>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style.rotation</p:attrName>
                                        </p:attrNameLst>
                                      </p:cBhvr>
                                      <p:tavLst>
                                        <p:tav tm="0">
                                          <p:val>
                                            <p:fltVal val="720"/>
                                          </p:val>
                                        </p:tav>
                                        <p:tav tm="100000">
                                          <p:val>
                                            <p:fltVal val="0"/>
                                          </p:val>
                                        </p:tav>
                                      </p:tavLst>
                                    </p:anim>
                                    <p:anim calcmode="lin" valueType="num">
                                      <p:cBhvr>
                                        <p:cTn id="40" dur="2000" fill="hold"/>
                                        <p:tgtEl>
                                          <p:spTgt spid="11"/>
                                        </p:tgtEl>
                                        <p:attrNameLst>
                                          <p:attrName>ppt_h</p:attrName>
                                        </p:attrNameLst>
                                      </p:cBhvr>
                                      <p:tavLst>
                                        <p:tav tm="0">
                                          <p:val>
                                            <p:fltVal val="0"/>
                                          </p:val>
                                        </p:tav>
                                        <p:tav tm="100000">
                                          <p:val>
                                            <p:strVal val="#ppt_h"/>
                                          </p:val>
                                        </p:tav>
                                      </p:tavLst>
                                    </p:anim>
                                    <p:anim calcmode="lin" valueType="num">
                                      <p:cBhvr>
                                        <p:cTn id="41"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5" grpId="0" animBg="1"/>
      <p:bldP spid="6"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 </a:t>
            </a:r>
            <a:r>
              <a:rPr lang="ru-RU" sz="5300" b="1" dirty="0" err="1" smtClean="0">
                <a:solidFill>
                  <a:srgbClr val="0070C0"/>
                </a:solidFill>
              </a:rPr>
              <a:t>Розміщення</a:t>
            </a:r>
            <a:r>
              <a:rPr lang="ru-RU" sz="5300" b="1" dirty="0" smtClean="0">
                <a:solidFill>
                  <a:srgbClr val="0070C0"/>
                </a:solidFill>
              </a:rPr>
              <a:t> </a:t>
            </a:r>
            <a:r>
              <a:rPr lang="ru-RU" sz="5300" b="1" dirty="0" err="1" smtClean="0">
                <a:solidFill>
                  <a:srgbClr val="0070C0"/>
                </a:solidFill>
              </a:rPr>
              <a:t>населення</a:t>
            </a:r>
            <a:r>
              <a:rPr lang="ru-RU" dirty="0" smtClean="0">
                <a:solidFill>
                  <a:srgbClr val="0070C0"/>
                </a:solidFill>
              </a:rPr>
              <a:t/>
            </a:r>
            <a:br>
              <a:rPr lang="ru-RU" dirty="0" smtClean="0">
                <a:solidFill>
                  <a:srgbClr val="0070C0"/>
                </a:solidFill>
              </a:rPr>
            </a:br>
            <a:endParaRPr lang="ru-RU" dirty="0" smtClean="0">
              <a:solidFill>
                <a:srgbClr val="0070C0"/>
              </a:solidFill>
            </a:endParaRPr>
          </a:p>
        </p:txBody>
      </p:sp>
      <p:sp>
        <p:nvSpPr>
          <p:cNvPr id="20483" name="Содержимое 2"/>
          <p:cNvSpPr>
            <a:spLocks noGrp="1"/>
          </p:cNvSpPr>
          <p:nvPr>
            <p:ph idx="1"/>
          </p:nvPr>
        </p:nvSpPr>
        <p:spPr>
          <a:xfrm>
            <a:off x="457200" y="1700213"/>
            <a:ext cx="8229600" cy="4873625"/>
          </a:xfrm>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ru-RU" b="1" dirty="0" err="1" smtClean="0"/>
              <a:t>Середня</a:t>
            </a:r>
            <a:r>
              <a:rPr lang="ru-RU" b="1" dirty="0" smtClean="0"/>
              <a:t> густота </a:t>
            </a:r>
            <a:r>
              <a:rPr lang="ru-RU" b="1" dirty="0" err="1" smtClean="0"/>
              <a:t>населення</a:t>
            </a:r>
            <a:r>
              <a:rPr lang="ru-RU" b="1" dirty="0" smtClean="0"/>
              <a:t> в 2009 р. </a:t>
            </a:r>
            <a:r>
              <a:rPr lang="ru-RU" b="1" dirty="0" err="1" smtClean="0"/>
              <a:t>склала</a:t>
            </a:r>
            <a:r>
              <a:rPr lang="ru-RU" b="1" dirty="0" smtClean="0"/>
              <a:t> </a:t>
            </a:r>
            <a:r>
              <a:rPr lang="ru-RU" b="1" dirty="0" err="1" smtClean="0"/>
              <a:t>приблизно</a:t>
            </a:r>
            <a:r>
              <a:rPr lang="ru-RU" b="1" dirty="0" smtClean="0"/>
              <a:t> 48 </a:t>
            </a:r>
            <a:r>
              <a:rPr lang="ru-RU" b="1" dirty="0" err="1" smtClean="0"/>
              <a:t>осіб</a:t>
            </a:r>
            <a:r>
              <a:rPr lang="ru-RU" b="1" dirty="0" smtClean="0"/>
              <a:t>/км</a:t>
            </a:r>
            <a:r>
              <a:rPr lang="ru-RU" b="1" dirty="0" smtClean="0">
                <a:latin typeface="Monotype Corsiva"/>
              </a:rPr>
              <a:t>²</a:t>
            </a:r>
            <a:r>
              <a:rPr lang="ru-RU" b="1" dirty="0" smtClean="0"/>
              <a:t>.</a:t>
            </a:r>
          </a:p>
          <a:p>
            <a:pPr marL="365760" indent="-256032" eaLnBrk="1" fontAlgn="auto" hangingPunct="1">
              <a:spcAft>
                <a:spcPts val="0"/>
              </a:spcAft>
              <a:buClr>
                <a:schemeClr val="accent3"/>
              </a:buClr>
              <a:buFont typeface="Georgia"/>
              <a:buChar char="•"/>
              <a:defRPr/>
            </a:pPr>
            <a:r>
              <a:rPr lang="ru-RU" b="1" dirty="0" smtClean="0"/>
              <a:t> </a:t>
            </a:r>
            <a:r>
              <a:rPr lang="ru-RU" b="1" dirty="0" err="1" smtClean="0"/>
              <a:t>Однак</a:t>
            </a:r>
            <a:r>
              <a:rPr lang="ru-RU" b="1" dirty="0" smtClean="0"/>
              <a:t> </a:t>
            </a:r>
            <a:r>
              <a:rPr lang="ru-RU" b="1" dirty="0" err="1" smtClean="0"/>
              <a:t>понад</a:t>
            </a:r>
            <a:r>
              <a:rPr lang="ru-RU" b="1" dirty="0" smtClean="0"/>
              <a:t> 2/3 </a:t>
            </a:r>
            <a:r>
              <a:rPr lang="ru-RU" b="1" dirty="0" err="1" smtClean="0"/>
              <a:t>його</a:t>
            </a:r>
            <a:r>
              <a:rPr lang="ru-RU" b="1" dirty="0" smtClean="0"/>
              <a:t> </a:t>
            </a:r>
            <a:r>
              <a:rPr lang="ru-RU" b="1" dirty="0" err="1" smtClean="0"/>
              <a:t>сконцентровано</a:t>
            </a:r>
            <a:r>
              <a:rPr lang="ru-RU" b="1" dirty="0" smtClean="0"/>
              <a:t>          на 8 % суходолу, </a:t>
            </a:r>
          </a:p>
          <a:p>
            <a:pPr marL="365760" indent="-256032" eaLnBrk="1" fontAlgn="auto" hangingPunct="1">
              <a:spcAft>
                <a:spcPts val="0"/>
              </a:spcAft>
              <a:buClr>
                <a:schemeClr val="accent3"/>
              </a:buClr>
              <a:buFont typeface="Georgia"/>
              <a:buChar char="•"/>
              <a:defRPr/>
            </a:pPr>
            <a:r>
              <a:rPr lang="ru-RU" b="1" dirty="0" smtClean="0"/>
              <a:t>85 % </a:t>
            </a:r>
            <a:r>
              <a:rPr lang="ru-RU" b="1" dirty="0" err="1" smtClean="0"/>
              <a:t>проживає</a:t>
            </a:r>
            <a:r>
              <a:rPr lang="ru-RU" b="1" dirty="0" smtClean="0"/>
              <a:t> в </a:t>
            </a:r>
            <a:r>
              <a:rPr lang="ru-RU" b="1" dirty="0" err="1" smtClean="0"/>
              <a:t>Східній</a:t>
            </a:r>
            <a:r>
              <a:rPr lang="ru-RU" b="1" dirty="0" smtClean="0"/>
              <a:t> </a:t>
            </a:r>
            <a:r>
              <a:rPr lang="ru-RU" b="1" dirty="0" err="1" smtClean="0"/>
              <a:t>півкулі</a:t>
            </a:r>
            <a:r>
              <a:rPr lang="ru-RU" b="1" dirty="0" smtClean="0"/>
              <a:t>, </a:t>
            </a:r>
          </a:p>
          <a:p>
            <a:pPr marL="365760" indent="-256032" eaLnBrk="1" fontAlgn="auto" hangingPunct="1">
              <a:spcAft>
                <a:spcPts val="0"/>
              </a:spcAft>
              <a:buClr>
                <a:schemeClr val="accent3"/>
              </a:buClr>
              <a:buFont typeface="Georgia"/>
              <a:buChar char="•"/>
              <a:defRPr/>
            </a:pPr>
            <a:r>
              <a:rPr lang="ru-RU" b="1" dirty="0" smtClean="0"/>
              <a:t>60 % — у </a:t>
            </a:r>
            <a:r>
              <a:rPr lang="ru-RU" b="1" dirty="0" err="1" smtClean="0"/>
              <a:t>помірному</a:t>
            </a:r>
            <a:r>
              <a:rPr lang="ru-RU" b="1" dirty="0" smtClean="0"/>
              <a:t> </a:t>
            </a:r>
            <a:r>
              <a:rPr lang="ru-RU" b="1" dirty="0" err="1" smtClean="0"/>
              <a:t>поясі</a:t>
            </a:r>
            <a:r>
              <a:rPr lang="ru-RU" b="1" dirty="0" smtClean="0"/>
              <a:t> </a:t>
            </a:r>
            <a:r>
              <a:rPr lang="ru-RU" b="1" dirty="0" err="1" smtClean="0"/>
              <a:t>Північної</a:t>
            </a:r>
            <a:r>
              <a:rPr lang="ru-RU" b="1" dirty="0" smtClean="0"/>
              <a:t> </a:t>
            </a:r>
            <a:r>
              <a:rPr lang="ru-RU" b="1" dirty="0" err="1" smtClean="0"/>
              <a:t>півкулі</a:t>
            </a:r>
            <a:r>
              <a:rPr lang="ru-RU" b="1" dirty="0" smtClean="0"/>
              <a:t>, </a:t>
            </a:r>
          </a:p>
          <a:p>
            <a:pPr marL="365760" indent="-256032" eaLnBrk="1" fontAlgn="auto" hangingPunct="1">
              <a:spcAft>
                <a:spcPts val="0"/>
              </a:spcAft>
              <a:buClr>
                <a:schemeClr val="accent3"/>
              </a:buClr>
              <a:buFont typeface="Georgia"/>
              <a:buChar char="•"/>
              <a:defRPr/>
            </a:pPr>
            <a:r>
              <a:rPr lang="ru-RU" b="1" dirty="0" smtClean="0"/>
              <a:t>50 % на </a:t>
            </a:r>
            <a:r>
              <a:rPr lang="ru-RU" b="1" dirty="0" err="1" smtClean="0"/>
              <a:t>низовинах</a:t>
            </a:r>
            <a:r>
              <a:rPr lang="ru-RU" b="1" dirty="0" smtClean="0"/>
              <a:t> </a:t>
            </a:r>
          </a:p>
          <a:p>
            <a:pPr marL="365760" indent="-256032" eaLnBrk="1" fontAlgn="auto" hangingPunct="1">
              <a:spcAft>
                <a:spcPts val="0"/>
              </a:spcAft>
              <a:buClr>
                <a:schemeClr val="accent3"/>
              </a:buClr>
              <a:buFont typeface="Georgia"/>
              <a:buChar char="•"/>
              <a:defRPr/>
            </a:pPr>
            <a:r>
              <a:rPr lang="ru-RU" b="1" dirty="0" smtClean="0"/>
              <a:t>1/3 в </a:t>
            </a:r>
            <a:r>
              <a:rPr lang="ru-RU" b="1" dirty="0" err="1" smtClean="0"/>
              <a:t>приморській</a:t>
            </a:r>
            <a:r>
              <a:rPr lang="ru-RU" b="1" dirty="0" smtClean="0"/>
              <a:t> </a:t>
            </a:r>
            <a:r>
              <a:rPr lang="ru-RU" b="1" dirty="0" err="1" smtClean="0"/>
              <a:t>смузі</a:t>
            </a:r>
            <a:r>
              <a:rPr lang="ru-RU" b="1" dirty="0" smtClean="0"/>
              <a:t>.</a:t>
            </a:r>
          </a:p>
          <a:p>
            <a:pPr marL="365760" indent="-256032" eaLnBrk="1" fontAlgn="auto" hangingPunct="1">
              <a:spcAft>
                <a:spcPts val="0"/>
              </a:spcAft>
              <a:buClr>
                <a:schemeClr val="accent3"/>
              </a:buClr>
              <a:buFont typeface="Georgia"/>
              <a:buChar char="•"/>
              <a:defRPr/>
            </a:pPr>
            <a:r>
              <a:rPr lang="ru-RU" b="1" dirty="0" smtClean="0"/>
              <a:t> На </a:t>
            </a:r>
            <a:r>
              <a:rPr lang="ru-RU" b="1" dirty="0" err="1" smtClean="0"/>
              <a:t>сучасному</a:t>
            </a:r>
            <a:r>
              <a:rPr lang="ru-RU" b="1" dirty="0" smtClean="0"/>
              <a:t> </a:t>
            </a:r>
            <a:r>
              <a:rPr lang="ru-RU" b="1" dirty="0" err="1" smtClean="0"/>
              <a:t>етапі</a:t>
            </a:r>
            <a:r>
              <a:rPr lang="ru-RU" b="1" dirty="0" smtClean="0"/>
              <a:t> </a:t>
            </a:r>
            <a:r>
              <a:rPr lang="ru-RU" b="1" dirty="0" err="1" smtClean="0"/>
              <a:t>розвитку</a:t>
            </a:r>
            <a:r>
              <a:rPr lang="ru-RU" b="1" dirty="0" smtClean="0"/>
              <a:t> </a:t>
            </a:r>
            <a:r>
              <a:rPr lang="ru-RU" b="1" dirty="0" err="1" smtClean="0"/>
              <a:t>людства</a:t>
            </a:r>
            <a:r>
              <a:rPr lang="ru-RU" b="1" dirty="0" smtClean="0"/>
              <a:t> </a:t>
            </a:r>
            <a:r>
              <a:rPr lang="ru-RU" b="1" dirty="0" err="1" smtClean="0"/>
              <a:t>розміщення</a:t>
            </a:r>
            <a:r>
              <a:rPr lang="ru-RU" b="1" dirty="0" smtClean="0"/>
              <a:t> </a:t>
            </a:r>
            <a:r>
              <a:rPr lang="ru-RU" b="1" dirty="0" err="1" smtClean="0"/>
              <a:t>населення</a:t>
            </a:r>
            <a:r>
              <a:rPr lang="ru-RU" b="1" dirty="0" smtClean="0"/>
              <a:t> </a:t>
            </a:r>
            <a:r>
              <a:rPr lang="ru-RU" b="1" dirty="0" err="1" smtClean="0"/>
              <a:t>дедалі</a:t>
            </a:r>
            <a:r>
              <a:rPr lang="ru-RU" b="1" dirty="0" smtClean="0"/>
              <a:t> </a:t>
            </a:r>
            <a:r>
              <a:rPr lang="ru-RU" b="1" dirty="0" err="1" smtClean="0"/>
              <a:t>більше</a:t>
            </a:r>
            <a:r>
              <a:rPr lang="ru-RU" b="1" dirty="0" smtClean="0"/>
              <a:t> </a:t>
            </a:r>
            <a:r>
              <a:rPr lang="ru-RU" b="1" dirty="0" err="1" smtClean="0"/>
              <a:t>залежить</a:t>
            </a:r>
            <a:r>
              <a:rPr lang="ru-RU" b="1" dirty="0" smtClean="0"/>
              <a:t> </a:t>
            </a:r>
            <a:r>
              <a:rPr lang="ru-RU" b="1" dirty="0" err="1" smtClean="0"/>
              <a:t>від</a:t>
            </a:r>
            <a:r>
              <a:rPr lang="ru-RU" b="1" dirty="0" smtClean="0"/>
              <a:t> </a:t>
            </a:r>
            <a:r>
              <a:rPr lang="ru-RU" b="1" dirty="0" err="1" smtClean="0"/>
              <a:t>соціально-економічних</a:t>
            </a:r>
            <a:r>
              <a:rPr lang="ru-RU" b="1" dirty="0" smtClean="0"/>
              <a:t> </a:t>
            </a:r>
            <a:r>
              <a:rPr lang="ru-RU" b="1" dirty="0" err="1" smtClean="0"/>
              <a:t>чинників</a:t>
            </a:r>
            <a:r>
              <a:rPr lang="ru-RU" b="1" dirty="0" smtClean="0"/>
              <a:t> — </a:t>
            </a:r>
            <a:r>
              <a:rPr lang="ru-RU" b="1" dirty="0" err="1" smtClean="0"/>
              <a:t>розміщення</a:t>
            </a:r>
            <a:r>
              <a:rPr lang="ru-RU" b="1" dirty="0" smtClean="0"/>
              <a:t> </a:t>
            </a:r>
            <a:r>
              <a:rPr lang="ru-RU" b="1" dirty="0" err="1" smtClean="0"/>
              <a:t>виробництва</a:t>
            </a:r>
            <a:r>
              <a:rPr lang="ru-RU" b="1" dirty="0" smtClean="0"/>
              <a:t>, </a:t>
            </a:r>
            <a:r>
              <a:rPr lang="ru-RU" b="1" dirty="0" err="1" smtClean="0"/>
              <a:t>комфортних</a:t>
            </a:r>
            <a:r>
              <a:rPr lang="ru-RU" b="1" dirty="0" smtClean="0"/>
              <a:t> умов </a:t>
            </a:r>
            <a:r>
              <a:rPr lang="ru-RU" b="1" dirty="0" err="1" smtClean="0"/>
              <a:t>життя</a:t>
            </a:r>
            <a:r>
              <a:rPr lang="ru-RU" b="1" dirty="0" smtClean="0"/>
              <a:t> </a:t>
            </a:r>
            <a:r>
              <a:rPr lang="ru-RU" b="1" dirty="0" err="1" smtClean="0"/>
              <a:t>тощо</a:t>
            </a:r>
            <a:r>
              <a:rPr lang="ru-RU" b="1" dirty="0" smtClean="0"/>
              <a:t>.</a:t>
            </a:r>
          </a:p>
          <a:p>
            <a:pPr marL="365760" indent="-256032" eaLnBrk="1" fontAlgn="auto" hangingPunct="1">
              <a:spcAft>
                <a:spcPts val="0"/>
              </a:spcAft>
              <a:buClr>
                <a:schemeClr val="accent3"/>
              </a:buClr>
              <a:buFont typeface="Georgia"/>
              <a:buChar char="•"/>
              <a:defRPr/>
            </a:pPr>
            <a:endParaRPr lang="ru-RU"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4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04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048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048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048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 calcmode="lin" valueType="num">
                                      <p:cBhvr>
                                        <p:cTn id="42" dur="1000" fill="hold"/>
                                        <p:tgtEl>
                                          <p:spTgt spid="2048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2048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0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1000" fill="hold"/>
                                        <p:tgtEl>
                                          <p:spTgt spid="2048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2048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rtlCol="0">
            <a:normAutofit fontScale="90000"/>
          </a:bodyPr>
          <a:lstStyle/>
          <a:p>
            <a:pPr algn="ctr" fontAlgn="auto">
              <a:spcAft>
                <a:spcPts val="0"/>
              </a:spcAft>
              <a:defRPr/>
            </a:pPr>
            <a:r>
              <a:rPr lang="uk-UA" b="1" i="1" dirty="0" smtClean="0">
                <a:effectLst>
                  <a:outerShdw blurRad="38100" dist="38100" dir="2700000" algn="tl">
                    <a:srgbClr val="000000">
                      <a:alpha val="43137"/>
                    </a:srgbClr>
                  </a:outerShdw>
                </a:effectLst>
                <a:latin typeface="Candara" pitchFamily="34" charset="0"/>
              </a:rPr>
              <a:t/>
            </a:r>
            <a:br>
              <a:rPr lang="uk-UA" b="1" i="1" dirty="0" smtClean="0">
                <a:effectLst>
                  <a:outerShdw blurRad="38100" dist="38100" dir="2700000" algn="tl">
                    <a:srgbClr val="000000">
                      <a:alpha val="43137"/>
                    </a:srgbClr>
                  </a:outerShdw>
                </a:effectLst>
                <a:latin typeface="Candara" pitchFamily="34" charset="0"/>
              </a:rPr>
            </a:br>
            <a:r>
              <a:rPr lang="uk-UA" sz="4400" b="1" dirty="0" smtClean="0">
                <a:solidFill>
                  <a:srgbClr val="0070C0"/>
                </a:solidFill>
                <a:effectLst>
                  <a:outerShdw blurRad="38100" dist="38100" dir="2700000" algn="tl">
                    <a:srgbClr val="000000">
                      <a:alpha val="43137"/>
                    </a:srgbClr>
                  </a:outerShdw>
                </a:effectLst>
              </a:rPr>
              <a:t>Система розселення населення  </a:t>
            </a:r>
            <a:r>
              <a:rPr lang="uk-UA" b="1" i="1" dirty="0" smtClean="0">
                <a:effectLst>
                  <a:outerShdw blurRad="38100" dist="38100" dir="2700000" algn="tl">
                    <a:srgbClr val="000000">
                      <a:alpha val="43137"/>
                    </a:srgbClr>
                  </a:outerShdw>
                </a:effectLst>
                <a:latin typeface="Candara" pitchFamily="34" charset="0"/>
              </a:rPr>
              <a:t/>
            </a:r>
            <a:br>
              <a:rPr lang="uk-UA" b="1" i="1" dirty="0" smtClean="0">
                <a:effectLst>
                  <a:outerShdw blurRad="38100" dist="38100" dir="2700000" algn="tl">
                    <a:srgbClr val="000000">
                      <a:alpha val="43137"/>
                    </a:srgbClr>
                  </a:outerShdw>
                </a:effectLst>
                <a:latin typeface="Candara" pitchFamily="34" charset="0"/>
              </a:rPr>
            </a:br>
            <a:endParaRPr lang="ru-RU" sz="4000" b="1" dirty="0" smtClean="0">
              <a:solidFill>
                <a:srgbClr val="660033"/>
              </a:solidFill>
              <a:effectLst>
                <a:outerShdw blurRad="38100" dist="38100" dir="2700000" algn="tl">
                  <a:srgbClr val="000000">
                    <a:alpha val="43137"/>
                  </a:srgbClr>
                </a:outerShdw>
              </a:effectLst>
              <a:latin typeface="Candara" pitchFamily="34" charset="0"/>
            </a:endParaRPr>
          </a:p>
        </p:txBody>
      </p:sp>
      <p:sp>
        <p:nvSpPr>
          <p:cNvPr id="4" name="Содержимое 3"/>
          <p:cNvSpPr>
            <a:spLocks noGrp="1"/>
          </p:cNvSpPr>
          <p:nvPr>
            <p:ph idx="1"/>
          </p:nvPr>
        </p:nvSpPr>
        <p:spPr/>
        <p:txBody>
          <a:bodyPr/>
          <a:lstStyle/>
          <a:p>
            <a:r>
              <a:rPr lang="uk-UA" b="1" dirty="0" smtClean="0">
                <a:solidFill>
                  <a:schemeClr val="accent4">
                    <a:lumMod val="75000"/>
                  </a:schemeClr>
                </a:solidFill>
                <a:latin typeface="Candara" pitchFamily="34" charset="0"/>
              </a:rPr>
              <a:t> - територіально цілісні поєднання населених пунктів різного типу, які взаємодіють між собою у процесі господарської діяльності та взаємодоповнюють один одного.</a:t>
            </a:r>
            <a:endParaRPr lang="ru-RU" b="1" dirty="0" smtClean="0">
              <a:solidFill>
                <a:schemeClr val="accent4">
                  <a:lumMod val="75000"/>
                </a:schemeClr>
              </a:solidFill>
              <a:latin typeface="Candara" pitchFamily="34" charset="0"/>
            </a:endParaRPr>
          </a:p>
          <a:p>
            <a:endParaRPr lang="ru-RU" dirty="0">
              <a:solidFill>
                <a:schemeClr val="accent4">
                  <a:lumMod val="75000"/>
                </a:schemeClr>
              </a:solidFill>
            </a:endParaRPr>
          </a:p>
        </p:txBody>
      </p:sp>
      <p:pic>
        <p:nvPicPr>
          <p:cNvPr id="25602" name="Picture 2"/>
          <p:cNvPicPr>
            <a:picLocks noChangeAspect="1" noChangeArrowheads="1"/>
          </p:cNvPicPr>
          <p:nvPr/>
        </p:nvPicPr>
        <p:blipFill>
          <a:blip r:embed="rId2"/>
          <a:srcRect/>
          <a:stretch>
            <a:fillRect/>
          </a:stretch>
        </p:blipFill>
        <p:spPr bwMode="auto">
          <a:xfrm>
            <a:off x="2519853" y="3714752"/>
            <a:ext cx="4349083" cy="2857520"/>
          </a:xfrm>
          <a:prstGeom prst="rect">
            <a:avLst/>
          </a:prstGeom>
          <a:noFill/>
          <a:ln w="57150">
            <a:solidFill>
              <a:schemeClr val="accent1"/>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p:cNvPicPr>
            <a:picLocks noChangeAspect="1" noChangeArrowheads="1"/>
          </p:cNvPicPr>
          <p:nvPr/>
        </p:nvPicPr>
        <p:blipFill>
          <a:blip r:embed="rId2"/>
          <a:srcRect/>
          <a:stretch>
            <a:fillRect/>
          </a:stretch>
        </p:blipFill>
        <p:spPr bwMode="auto">
          <a:xfrm>
            <a:off x="5448300" y="2170113"/>
            <a:ext cx="1716088" cy="2003425"/>
          </a:xfrm>
          <a:prstGeom prst="rect">
            <a:avLst/>
          </a:prstGeom>
          <a:noFill/>
          <a:ln w="9525">
            <a:noFill/>
            <a:miter lim="800000"/>
            <a:headEnd/>
            <a:tailEnd/>
          </a:ln>
          <a:effectLst/>
        </p:spPr>
      </p:pic>
      <p:grpSp>
        <p:nvGrpSpPr>
          <p:cNvPr id="2" name="Group 7"/>
          <p:cNvGrpSpPr>
            <a:grpSpLocks noChangeAspect="1"/>
          </p:cNvGrpSpPr>
          <p:nvPr/>
        </p:nvGrpSpPr>
        <p:grpSpPr bwMode="auto">
          <a:xfrm>
            <a:off x="684213" y="620713"/>
            <a:ext cx="9505950" cy="9018587"/>
            <a:chOff x="2395" y="3561"/>
            <a:chExt cx="8193" cy="6849"/>
          </a:xfrm>
        </p:grpSpPr>
        <p:sp>
          <p:nvSpPr>
            <p:cNvPr id="6148" name="Line 13"/>
            <p:cNvSpPr>
              <a:spLocks noChangeShapeType="1"/>
            </p:cNvSpPr>
            <p:nvPr/>
          </p:nvSpPr>
          <p:spPr bwMode="auto">
            <a:xfrm flipH="1">
              <a:off x="3918" y="4840"/>
              <a:ext cx="1179" cy="1250"/>
            </a:xfrm>
            <a:prstGeom prst="line">
              <a:avLst/>
            </a:prstGeom>
            <a:noFill/>
            <a:ln w="76200">
              <a:solidFill>
                <a:srgbClr val="002060"/>
              </a:solidFill>
              <a:round/>
              <a:headEnd/>
              <a:tailEnd type="triangle" w="med" len="med"/>
            </a:ln>
          </p:spPr>
          <p:txBody>
            <a:bodyPr/>
            <a:lstStyle/>
            <a:p>
              <a:endParaRPr lang="ru-RU"/>
            </a:p>
          </p:txBody>
        </p:sp>
        <p:sp>
          <p:nvSpPr>
            <p:cNvPr id="6149" name="AutoShape 8"/>
            <p:cNvSpPr>
              <a:spLocks noChangeAspect="1" noChangeArrowheads="1"/>
            </p:cNvSpPr>
            <p:nvPr/>
          </p:nvSpPr>
          <p:spPr bwMode="auto">
            <a:xfrm>
              <a:off x="3388" y="6090"/>
              <a:ext cx="7200" cy="4320"/>
            </a:xfrm>
            <a:prstGeom prst="rect">
              <a:avLst/>
            </a:prstGeom>
            <a:noFill/>
            <a:ln w="9525">
              <a:noFill/>
              <a:miter lim="800000"/>
              <a:headEnd/>
              <a:tailEnd/>
            </a:ln>
          </p:spPr>
          <p:txBody>
            <a:bodyPr/>
            <a:lstStyle/>
            <a:p>
              <a:endParaRPr lang="ru-RU"/>
            </a:p>
          </p:txBody>
        </p:sp>
        <p:sp>
          <p:nvSpPr>
            <p:cNvPr id="19465" name="Oval 9"/>
            <p:cNvSpPr>
              <a:spLocks noChangeArrowheads="1"/>
            </p:cNvSpPr>
            <p:nvPr/>
          </p:nvSpPr>
          <p:spPr bwMode="auto">
            <a:xfrm>
              <a:off x="3911" y="3561"/>
              <a:ext cx="3670" cy="1332"/>
            </a:xfrm>
            <a:prstGeom prst="ellipse">
              <a:avLst/>
            </a:prstGeom>
            <a:solidFill>
              <a:srgbClr val="FFFF00"/>
            </a:solidFill>
            <a:ln w="28575">
              <a:solidFill>
                <a:srgbClr val="FFC000"/>
              </a:solidFill>
              <a:round/>
              <a:headEnd/>
              <a:tailEnd/>
            </a:ln>
          </p:spPr>
          <p:txBody>
            <a:bodyPr/>
            <a:lstStyle/>
            <a:p>
              <a:pPr algn="ctr">
                <a:defRPr/>
              </a:pPr>
              <a:r>
                <a:rPr lang="ru-RU" sz="2800" b="1" dirty="0" err="1">
                  <a:ln w="12700">
                    <a:solidFill>
                      <a:srgbClr val="FFC000"/>
                    </a:solidFill>
                  </a:ln>
                  <a:solidFill>
                    <a:srgbClr val="0070C0"/>
                  </a:solidFill>
                  <a:latin typeface="Candara" pitchFamily="34" charset="0"/>
                </a:rPr>
                <a:t>Розселення</a:t>
              </a:r>
              <a:r>
                <a:rPr lang="ru-RU" sz="2800" b="1" dirty="0">
                  <a:ln w="12700">
                    <a:solidFill>
                      <a:srgbClr val="FFC000"/>
                    </a:solidFill>
                  </a:ln>
                  <a:solidFill>
                    <a:srgbClr val="0070C0"/>
                  </a:solidFill>
                  <a:latin typeface="Candara" pitchFamily="34" charset="0"/>
                </a:rPr>
                <a:t> </a:t>
              </a:r>
              <a:r>
                <a:rPr lang="ru-RU" sz="2800" b="1" dirty="0" err="1">
                  <a:ln w="12700">
                    <a:solidFill>
                      <a:srgbClr val="FFC000"/>
                    </a:solidFill>
                  </a:ln>
                  <a:solidFill>
                    <a:srgbClr val="0070C0"/>
                  </a:solidFill>
                  <a:latin typeface="Candara" pitchFamily="34" charset="0"/>
                </a:rPr>
                <a:t>населення</a:t>
              </a:r>
              <a:endParaRPr lang="ru-RU" sz="2800" b="1" dirty="0">
                <a:ln w="12700">
                  <a:solidFill>
                    <a:srgbClr val="FFC000"/>
                  </a:solidFill>
                </a:ln>
                <a:solidFill>
                  <a:srgbClr val="0070C0"/>
                </a:solidFill>
                <a:latin typeface="Candara" pitchFamily="34" charset="0"/>
              </a:endParaRPr>
            </a:p>
          </p:txBody>
        </p:sp>
        <p:sp>
          <p:nvSpPr>
            <p:cNvPr id="19466" name="Oval 10"/>
            <p:cNvSpPr>
              <a:spLocks noChangeArrowheads="1"/>
            </p:cNvSpPr>
            <p:nvPr/>
          </p:nvSpPr>
          <p:spPr bwMode="auto">
            <a:xfrm>
              <a:off x="2395" y="6090"/>
              <a:ext cx="2702" cy="1116"/>
            </a:xfrm>
            <a:prstGeom prst="ellipse">
              <a:avLst/>
            </a:prstGeom>
            <a:solidFill>
              <a:srgbClr val="FFFF00"/>
            </a:solidFill>
            <a:ln w="19050">
              <a:solidFill>
                <a:srgbClr val="FFC000"/>
              </a:solidFill>
              <a:round/>
              <a:headEnd/>
              <a:tailEnd/>
            </a:ln>
          </p:spPr>
          <p:txBody>
            <a:bodyPr/>
            <a:lstStyle/>
            <a:p>
              <a:pPr algn="ctr">
                <a:defRPr/>
              </a:pPr>
              <a:r>
                <a:rPr lang="uk-UA" sz="2800" b="1" dirty="0">
                  <a:ln>
                    <a:solidFill>
                      <a:srgbClr val="FFC000"/>
                    </a:solidFill>
                  </a:ln>
                  <a:solidFill>
                    <a:srgbClr val="0000FF"/>
                  </a:solidFill>
                  <a:effectLst>
                    <a:outerShdw blurRad="38100" dist="38100" dir="2700000" algn="tl">
                      <a:srgbClr val="000000">
                        <a:alpha val="43137"/>
                      </a:srgbClr>
                    </a:outerShdw>
                  </a:effectLst>
                  <a:latin typeface="Candara" pitchFamily="34" charset="0"/>
                </a:rPr>
                <a:t>Міське розселення</a:t>
              </a:r>
              <a:endParaRPr lang="ru-RU" sz="2800" b="1" dirty="0">
                <a:ln>
                  <a:solidFill>
                    <a:srgbClr val="FFC000"/>
                  </a:solidFill>
                </a:ln>
                <a:effectLst>
                  <a:outerShdw blurRad="38100" dist="38100" dir="2700000" algn="tl">
                    <a:srgbClr val="000000">
                      <a:alpha val="43137"/>
                    </a:srgbClr>
                  </a:outerShdw>
                </a:effectLst>
                <a:latin typeface="Candara" pitchFamily="34" charset="0"/>
              </a:endParaRPr>
            </a:p>
          </p:txBody>
        </p:sp>
        <p:sp>
          <p:nvSpPr>
            <p:cNvPr id="19467" name="Oval 11"/>
            <p:cNvSpPr>
              <a:spLocks noChangeArrowheads="1"/>
            </p:cNvSpPr>
            <p:nvPr/>
          </p:nvSpPr>
          <p:spPr bwMode="auto">
            <a:xfrm>
              <a:off x="6501" y="6069"/>
              <a:ext cx="2721" cy="1116"/>
            </a:xfrm>
            <a:prstGeom prst="ellipse">
              <a:avLst/>
            </a:prstGeom>
            <a:solidFill>
              <a:srgbClr val="FFFF00"/>
            </a:solidFill>
            <a:ln w="19050">
              <a:solidFill>
                <a:srgbClr val="FFC000"/>
              </a:solidFill>
              <a:round/>
              <a:headEnd/>
              <a:tailEnd/>
            </a:ln>
          </p:spPr>
          <p:txBody>
            <a:bodyPr/>
            <a:lstStyle/>
            <a:p>
              <a:pPr algn="ctr">
                <a:defRPr/>
              </a:pPr>
              <a:r>
                <a:rPr lang="uk-UA" sz="2800" b="1" dirty="0">
                  <a:ln>
                    <a:solidFill>
                      <a:srgbClr val="FFC000"/>
                    </a:solidFill>
                  </a:ln>
                  <a:solidFill>
                    <a:srgbClr val="0000FF"/>
                  </a:solidFill>
                  <a:effectLst>
                    <a:outerShdw blurRad="38100" dist="38100" dir="2700000" algn="tl">
                      <a:srgbClr val="000000">
                        <a:alpha val="43137"/>
                      </a:srgbClr>
                    </a:outerShdw>
                  </a:effectLst>
                  <a:latin typeface="Candara" pitchFamily="34" charset="0"/>
                </a:rPr>
                <a:t>Сільське розселення</a:t>
              </a:r>
              <a:endParaRPr lang="ru-RU" sz="2800" b="1" dirty="0">
                <a:ln>
                  <a:solidFill>
                    <a:srgbClr val="FFC000"/>
                  </a:solidFill>
                </a:ln>
                <a:effectLst>
                  <a:outerShdw blurRad="38100" dist="38100" dir="2700000" algn="tl">
                    <a:srgbClr val="000000">
                      <a:alpha val="43137"/>
                    </a:srgbClr>
                  </a:outerShdw>
                </a:effectLst>
                <a:latin typeface="Candara" pitchFamily="34" charset="0"/>
              </a:endParaRPr>
            </a:p>
          </p:txBody>
        </p:sp>
      </p:gr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57158" y="214290"/>
            <a:ext cx="8229600" cy="865188"/>
          </a:xfrm>
        </p:spPr>
        <p:txBody>
          <a:bodyPr>
            <a:noAutofit/>
          </a:bodyPr>
          <a:lstStyle/>
          <a:p>
            <a:pPr algn="ctr" eaLnBrk="1" fontAlgn="auto" hangingPunct="1">
              <a:spcAft>
                <a:spcPts val="0"/>
              </a:spcAft>
              <a:defRPr/>
            </a:pPr>
            <a:r>
              <a:rPr lang="ru-RU" sz="6000" b="1" dirty="0" err="1" smtClean="0">
                <a:solidFill>
                  <a:srgbClr val="0070C0"/>
                </a:solidFill>
              </a:rPr>
              <a:t>урбанізація</a:t>
            </a:r>
            <a:endParaRPr lang="ru-RU" sz="6000" b="1" dirty="0" smtClean="0">
              <a:solidFill>
                <a:srgbClr val="0070C0"/>
              </a:solidFill>
            </a:endParaRPr>
          </a:p>
        </p:txBody>
      </p:sp>
      <p:sp>
        <p:nvSpPr>
          <p:cNvPr id="24579" name="Содержимое 2"/>
          <p:cNvSpPr>
            <a:spLocks noGrp="1"/>
          </p:cNvSpPr>
          <p:nvPr>
            <p:ph idx="1"/>
          </p:nvPr>
        </p:nvSpPr>
        <p:spPr>
          <a:xfrm>
            <a:off x="0" y="1557338"/>
            <a:ext cx="9144000" cy="5300662"/>
          </a:xfrm>
        </p:spPr>
        <p:txBody>
          <a:bodyPr>
            <a:normAutofit fontScale="92500"/>
          </a:bodyPr>
          <a:lstStyle/>
          <a:p>
            <a:pPr marL="365760" indent="-256032" algn="ctr" eaLnBrk="1" fontAlgn="auto" hangingPunct="1">
              <a:spcAft>
                <a:spcPts val="0"/>
              </a:spcAft>
              <a:buClr>
                <a:schemeClr val="accent3"/>
              </a:buClr>
              <a:buNone/>
              <a:defRPr/>
            </a:pPr>
            <a:r>
              <a:rPr lang="ru-RU" b="1" dirty="0" smtClean="0"/>
              <a:t>- </a:t>
            </a:r>
            <a:r>
              <a:rPr lang="ru-RU" b="1" dirty="0" err="1" smtClean="0"/>
              <a:t>зростання</a:t>
            </a:r>
            <a:r>
              <a:rPr lang="ru-RU" b="1" dirty="0" smtClean="0"/>
              <a:t> </a:t>
            </a:r>
            <a:r>
              <a:rPr lang="ru-RU" b="1" dirty="0" err="1" smtClean="0"/>
              <a:t>частки</a:t>
            </a:r>
            <a:r>
              <a:rPr lang="ru-RU" b="1" dirty="0" smtClean="0"/>
              <a:t> </a:t>
            </a:r>
            <a:r>
              <a:rPr lang="ru-RU" b="1" dirty="0" err="1" smtClean="0"/>
              <a:t>міського</a:t>
            </a:r>
            <a:r>
              <a:rPr lang="ru-RU" b="1" dirty="0" smtClean="0"/>
              <a:t> </a:t>
            </a:r>
            <a:r>
              <a:rPr lang="ru-RU" b="1" dirty="0" err="1" smtClean="0"/>
              <a:t>населення</a:t>
            </a:r>
            <a:r>
              <a:rPr lang="ru-RU" b="1" dirty="0" smtClean="0"/>
              <a:t>  </a:t>
            </a:r>
            <a:r>
              <a:rPr lang="ru-RU" b="1" dirty="0" err="1" smtClean="0"/>
              <a:t>перетворення</a:t>
            </a:r>
            <a:r>
              <a:rPr lang="ru-RU" b="1" dirty="0" smtClean="0"/>
              <a:t> на </a:t>
            </a:r>
            <a:r>
              <a:rPr lang="ru-RU" b="1" dirty="0" err="1" smtClean="0"/>
              <a:t>міста</a:t>
            </a:r>
            <a:r>
              <a:rPr lang="ru-RU" b="1" dirty="0" smtClean="0"/>
              <a:t> </a:t>
            </a:r>
            <a:r>
              <a:rPr lang="ru-RU" b="1" dirty="0" err="1" smtClean="0"/>
              <a:t>сільських</a:t>
            </a:r>
            <a:r>
              <a:rPr lang="ru-RU" b="1" dirty="0" smtClean="0"/>
              <a:t> </a:t>
            </a:r>
            <a:r>
              <a:rPr lang="ru-RU" b="1" dirty="0" err="1" smtClean="0"/>
              <a:t>поселень</a:t>
            </a:r>
            <a:r>
              <a:rPr lang="ru-RU" b="1" dirty="0" smtClean="0"/>
              <a:t> </a:t>
            </a:r>
            <a:r>
              <a:rPr lang="ru-RU" b="1" dirty="0" err="1" smtClean="0"/>
              <a:t>тощо</a:t>
            </a:r>
            <a:r>
              <a:rPr lang="ru-RU" b="1" dirty="0" smtClean="0"/>
              <a:t>. </a:t>
            </a:r>
          </a:p>
          <a:p>
            <a:pPr marL="365760" indent="-256032" algn="ctr" eaLnBrk="1" fontAlgn="auto" hangingPunct="1">
              <a:spcAft>
                <a:spcPts val="0"/>
              </a:spcAft>
              <a:buClr>
                <a:schemeClr val="accent3"/>
              </a:buClr>
              <a:buFont typeface="Georgia"/>
              <a:buChar char="•"/>
              <a:defRPr/>
            </a:pPr>
            <a:r>
              <a:rPr lang="ru-RU" sz="2600" b="1" i="1" dirty="0" smtClean="0"/>
              <a:t>До </a:t>
            </a:r>
            <a:r>
              <a:rPr lang="ru-RU" sz="2600" b="1" i="1" dirty="0" err="1" smtClean="0"/>
              <a:t>найбільш</a:t>
            </a:r>
            <a:r>
              <a:rPr lang="ru-RU" sz="2600" b="1" i="1" dirty="0" smtClean="0"/>
              <a:t> </a:t>
            </a:r>
            <a:r>
              <a:rPr lang="ru-RU" sz="2600" b="1" i="1" dirty="0" err="1" smtClean="0"/>
              <a:t>урбанізованих</a:t>
            </a:r>
            <a:r>
              <a:rPr lang="ru-RU" sz="2600" b="1" i="1" dirty="0" smtClean="0"/>
              <a:t> </a:t>
            </a:r>
            <a:r>
              <a:rPr lang="ru-RU" sz="2600" b="1" i="1" dirty="0" err="1" smtClean="0"/>
              <a:t>країн</a:t>
            </a:r>
            <a:r>
              <a:rPr lang="ru-RU" sz="2600" b="1" i="1" dirty="0" smtClean="0"/>
              <a:t>, де </a:t>
            </a:r>
            <a:r>
              <a:rPr lang="ru-RU" sz="2600" b="1" i="1" dirty="0" err="1" smtClean="0"/>
              <a:t>міське</a:t>
            </a:r>
            <a:r>
              <a:rPr lang="ru-RU" sz="2600" b="1" i="1" dirty="0" smtClean="0"/>
              <a:t> </a:t>
            </a:r>
            <a:r>
              <a:rPr lang="ru-RU" sz="2600" b="1" i="1" dirty="0" err="1" smtClean="0"/>
              <a:t>населення</a:t>
            </a:r>
            <a:r>
              <a:rPr lang="ru-RU" sz="2600" b="1" i="1" dirty="0" smtClean="0"/>
              <a:t> становить </a:t>
            </a:r>
            <a:r>
              <a:rPr lang="ru-RU" sz="2600" b="1" i="1" dirty="0" err="1" smtClean="0"/>
              <a:t>понад</a:t>
            </a:r>
            <a:r>
              <a:rPr lang="ru-RU" sz="2600" b="1" i="1" dirty="0" smtClean="0"/>
              <a:t> 4/5 </a:t>
            </a:r>
            <a:r>
              <a:rPr lang="ru-RU" sz="2600" b="1" i="1" dirty="0" err="1" smtClean="0"/>
              <a:t>жителів</a:t>
            </a:r>
            <a:r>
              <a:rPr lang="ru-RU" sz="2600" b="1" i="1" dirty="0" smtClean="0"/>
              <a:t>, </a:t>
            </a:r>
            <a:r>
              <a:rPr lang="ru-RU" sz="2600" b="1" i="1" dirty="0" err="1" smtClean="0"/>
              <a:t>належить</a:t>
            </a:r>
            <a:r>
              <a:rPr lang="ru-RU" sz="2600" b="1" i="1" dirty="0" smtClean="0"/>
              <a:t> </a:t>
            </a:r>
            <a:r>
              <a:rPr lang="ru-RU" sz="2600" b="1" i="1" dirty="0" err="1" smtClean="0"/>
              <a:t>Великобританія</a:t>
            </a:r>
            <a:r>
              <a:rPr lang="ru-RU" sz="2600" b="1" i="1" dirty="0" smtClean="0"/>
              <a:t>, ФРН, </a:t>
            </a:r>
            <a:r>
              <a:rPr lang="ru-RU" sz="2600" b="1" i="1" dirty="0" err="1" smtClean="0"/>
              <a:t>Швеція</a:t>
            </a:r>
            <a:r>
              <a:rPr lang="ru-RU" sz="2600" b="1" i="1" dirty="0" smtClean="0"/>
              <a:t>, </a:t>
            </a:r>
            <a:r>
              <a:rPr lang="ru-RU" sz="2600" b="1" i="1" dirty="0" err="1" smtClean="0"/>
              <a:t>Ісландія</a:t>
            </a:r>
            <a:r>
              <a:rPr lang="ru-RU" sz="2600" b="1" i="1" dirty="0" smtClean="0"/>
              <a:t>, </a:t>
            </a:r>
            <a:r>
              <a:rPr lang="ru-RU" sz="2600" b="1" i="1" dirty="0" err="1" smtClean="0"/>
              <a:t>Австралія</a:t>
            </a:r>
            <a:r>
              <a:rPr lang="ru-RU" sz="2600" b="1" i="1" dirty="0" smtClean="0"/>
              <a:t>, </a:t>
            </a:r>
            <a:r>
              <a:rPr lang="ru-RU" sz="2600" b="1" i="1" dirty="0" err="1" smtClean="0"/>
              <a:t>Уруґвай</a:t>
            </a:r>
            <a:r>
              <a:rPr lang="ru-RU" sz="2600" b="1" i="1" dirty="0" smtClean="0"/>
              <a:t>, Кувейт, </a:t>
            </a:r>
            <a:r>
              <a:rPr lang="ru-RU" sz="2600" b="1" i="1" dirty="0" err="1" smtClean="0"/>
              <a:t>Ізраїль</a:t>
            </a:r>
            <a:r>
              <a:rPr lang="ru-RU" sz="2600" b="1" i="1" dirty="0" smtClean="0"/>
              <a:t>, </a:t>
            </a:r>
            <a:r>
              <a:rPr lang="ru-RU" sz="2600" b="1" i="1" dirty="0" err="1" smtClean="0"/>
              <a:t>Японія</a:t>
            </a:r>
            <a:r>
              <a:rPr lang="ru-RU" sz="2600" b="1" i="1" dirty="0" smtClean="0"/>
              <a:t>. </a:t>
            </a:r>
            <a:r>
              <a:rPr lang="ru-RU" sz="2600" b="1" i="1" dirty="0" err="1" smtClean="0"/>
              <a:t>Урбанізація</a:t>
            </a:r>
            <a:r>
              <a:rPr lang="ru-RU" sz="2600" b="1" i="1" dirty="0" smtClean="0"/>
              <a:t> </a:t>
            </a:r>
            <a:r>
              <a:rPr lang="ru-RU" sz="2600" b="1" i="1" dirty="0" err="1" smtClean="0"/>
              <a:t>може</a:t>
            </a:r>
            <a:r>
              <a:rPr lang="ru-RU" sz="2600" b="1" i="1" dirty="0" smtClean="0"/>
              <a:t> </a:t>
            </a:r>
            <a:r>
              <a:rPr lang="ru-RU" sz="2600" b="1" i="1" dirty="0" err="1" smtClean="0"/>
              <a:t>набувати</a:t>
            </a:r>
            <a:r>
              <a:rPr lang="ru-RU" sz="2600" b="1" i="1" dirty="0" smtClean="0"/>
              <a:t> </a:t>
            </a:r>
            <a:r>
              <a:rPr lang="ru-RU" sz="2600" b="1" i="1" dirty="0" err="1" smtClean="0"/>
              <a:t>різних</a:t>
            </a:r>
            <a:r>
              <a:rPr lang="ru-RU" sz="2600" b="1" i="1" dirty="0" smtClean="0"/>
              <a:t> </a:t>
            </a:r>
            <a:r>
              <a:rPr lang="ru-RU" sz="2600" b="1" i="1" dirty="0" err="1" smtClean="0"/>
              <a:t>видів</a:t>
            </a:r>
            <a:r>
              <a:rPr lang="ru-RU" sz="2600" b="1" i="1" dirty="0" smtClean="0"/>
              <a:t>. </a:t>
            </a:r>
            <a:r>
              <a:rPr lang="ru-RU" sz="2600" b="1" i="1" dirty="0" err="1" smtClean="0">
                <a:solidFill>
                  <a:srgbClr val="0070C0"/>
                </a:solidFill>
              </a:rPr>
              <a:t>субурбанізація</a:t>
            </a:r>
            <a:r>
              <a:rPr lang="ru-RU" sz="2600" b="1" i="1" dirty="0" smtClean="0"/>
              <a:t> (</a:t>
            </a:r>
            <a:r>
              <a:rPr lang="ru-RU" sz="2600" b="1" i="1" dirty="0" err="1" smtClean="0"/>
              <a:t>підвищення</a:t>
            </a:r>
            <a:r>
              <a:rPr lang="ru-RU" sz="2600" b="1" i="1" dirty="0" smtClean="0"/>
              <a:t> </a:t>
            </a:r>
            <a:r>
              <a:rPr lang="ru-RU" sz="2600" b="1" i="1" dirty="0" err="1" smtClean="0"/>
              <a:t>ролі</a:t>
            </a:r>
            <a:r>
              <a:rPr lang="ru-RU" sz="2600" b="1" i="1" dirty="0" smtClean="0"/>
              <a:t> </a:t>
            </a:r>
            <a:r>
              <a:rPr lang="ru-RU" sz="2600" b="1" i="1" dirty="0" err="1" smtClean="0"/>
              <a:t>передмість</a:t>
            </a:r>
            <a:r>
              <a:rPr lang="ru-RU" sz="2600" b="1" i="1" dirty="0" smtClean="0"/>
              <a:t>, </a:t>
            </a:r>
            <a:r>
              <a:rPr lang="ru-RU" sz="2600" b="1" i="1" dirty="0" err="1" smtClean="0"/>
              <a:t>які</a:t>
            </a:r>
            <a:r>
              <a:rPr lang="ru-RU" sz="2600" b="1" i="1" dirty="0" smtClean="0"/>
              <a:t> «</a:t>
            </a:r>
            <a:r>
              <a:rPr lang="ru-RU" sz="2600" b="1" i="1" dirty="0" err="1" smtClean="0"/>
              <a:t>відтягають</a:t>
            </a:r>
            <a:r>
              <a:rPr lang="ru-RU" sz="2600" b="1" i="1" dirty="0" smtClean="0"/>
              <a:t>» на себе </a:t>
            </a:r>
            <a:r>
              <a:rPr lang="ru-RU" sz="2600" b="1" i="1" dirty="0" err="1" smtClean="0"/>
              <a:t>частину</a:t>
            </a:r>
            <a:r>
              <a:rPr lang="ru-RU" sz="2600" b="1" i="1" dirty="0" smtClean="0"/>
              <a:t> </a:t>
            </a:r>
            <a:r>
              <a:rPr lang="ru-RU" sz="2600" b="1" i="1" dirty="0" err="1" smtClean="0"/>
              <a:t>населення</a:t>
            </a:r>
            <a:r>
              <a:rPr lang="ru-RU" sz="2600" b="1" i="1" dirty="0" smtClean="0"/>
              <a:t> </a:t>
            </a:r>
            <a:r>
              <a:rPr lang="ru-RU" sz="2600" b="1" i="1" dirty="0" err="1" smtClean="0"/>
              <a:t>і</a:t>
            </a:r>
            <a:r>
              <a:rPr lang="ru-RU" sz="2600" b="1" i="1" dirty="0" smtClean="0"/>
              <a:t> </a:t>
            </a:r>
            <a:r>
              <a:rPr lang="ru-RU" sz="2600" b="1" i="1" dirty="0" err="1" smtClean="0"/>
              <a:t>функцій</a:t>
            </a:r>
            <a:r>
              <a:rPr lang="ru-RU" sz="2600" b="1" i="1" dirty="0" smtClean="0"/>
              <a:t> </a:t>
            </a:r>
            <a:r>
              <a:rPr lang="ru-RU" sz="2600" b="1" i="1" dirty="0" err="1" smtClean="0"/>
              <a:t>міст</a:t>
            </a:r>
            <a:r>
              <a:rPr lang="ru-RU" sz="2600" b="1" i="1" dirty="0" smtClean="0"/>
              <a:t>) </a:t>
            </a:r>
            <a:r>
              <a:rPr lang="ru-RU" sz="2600" b="1" i="1" dirty="0" err="1" smtClean="0"/>
              <a:t>і</a:t>
            </a:r>
            <a:r>
              <a:rPr lang="ru-RU" sz="2600" b="1" i="1" dirty="0" smtClean="0"/>
              <a:t> </a:t>
            </a:r>
            <a:r>
              <a:rPr lang="ru-RU" sz="2600" b="1" i="1" dirty="0" err="1" smtClean="0">
                <a:solidFill>
                  <a:srgbClr val="0070C0"/>
                </a:solidFill>
              </a:rPr>
              <a:t>псевдоурбанізація</a:t>
            </a:r>
            <a:r>
              <a:rPr lang="ru-RU" sz="2600" b="1" i="1" dirty="0" smtClean="0"/>
              <a:t> (</a:t>
            </a:r>
            <a:r>
              <a:rPr lang="ru-RU" sz="2600" b="1" i="1" dirty="0" err="1" smtClean="0"/>
              <a:t>зростання</a:t>
            </a:r>
            <a:r>
              <a:rPr lang="ru-RU" sz="2600" b="1" i="1" dirty="0" smtClean="0"/>
              <a:t> </a:t>
            </a:r>
            <a:r>
              <a:rPr lang="ru-RU" sz="2600" b="1" i="1" dirty="0" err="1" smtClean="0"/>
              <a:t>населення</a:t>
            </a:r>
            <a:r>
              <a:rPr lang="ru-RU" sz="2600" b="1" i="1" dirty="0" smtClean="0"/>
              <a:t> </a:t>
            </a:r>
            <a:r>
              <a:rPr lang="ru-RU" sz="2600" b="1" i="1" dirty="0" err="1" smtClean="0"/>
              <a:t>міст</a:t>
            </a:r>
            <a:r>
              <a:rPr lang="ru-RU" sz="2600" b="1" i="1" dirty="0" smtClean="0"/>
              <a:t> </a:t>
            </a:r>
            <a:r>
              <a:rPr lang="ru-RU" sz="2600" b="1" i="1" dirty="0" err="1" smtClean="0"/>
              <a:t>відбувається</a:t>
            </a:r>
            <a:r>
              <a:rPr lang="ru-RU" sz="2600" b="1" i="1" dirty="0" smtClean="0"/>
              <a:t> за </a:t>
            </a:r>
            <a:r>
              <a:rPr lang="ru-RU" sz="2600" b="1" i="1" dirty="0" err="1" smtClean="0"/>
              <a:t>рахунок</a:t>
            </a:r>
            <a:r>
              <a:rPr lang="ru-RU" sz="2600" b="1" i="1" dirty="0" smtClean="0"/>
              <a:t> </a:t>
            </a:r>
            <a:r>
              <a:rPr lang="ru-RU" sz="2600" b="1" i="1" dirty="0" err="1" smtClean="0"/>
              <a:t>неконтрольованого</a:t>
            </a:r>
            <a:r>
              <a:rPr lang="ru-RU" sz="2600" b="1" i="1" dirty="0" smtClean="0"/>
              <a:t> притоку </a:t>
            </a:r>
            <a:r>
              <a:rPr lang="ru-RU" sz="2600" b="1" i="1" dirty="0" err="1" smtClean="0"/>
              <a:t>безробітних</a:t>
            </a:r>
            <a:r>
              <a:rPr lang="ru-RU" sz="2600" b="1" i="1" dirty="0" smtClean="0"/>
              <a:t>, </a:t>
            </a:r>
            <a:r>
              <a:rPr lang="ru-RU" sz="2600" b="1" i="1" dirty="0" err="1" smtClean="0"/>
              <a:t>що</a:t>
            </a:r>
            <a:r>
              <a:rPr lang="ru-RU" sz="2600" b="1" i="1" dirty="0" smtClean="0"/>
              <a:t> </a:t>
            </a:r>
            <a:r>
              <a:rPr lang="ru-RU" sz="2600" b="1" i="1" dirty="0" err="1" smtClean="0"/>
              <a:t>створює</a:t>
            </a:r>
            <a:r>
              <a:rPr lang="ru-RU" sz="2600" b="1" i="1" dirty="0" smtClean="0"/>
              <a:t> </a:t>
            </a:r>
            <a:r>
              <a:rPr lang="ru-RU" sz="2600" b="1" i="1" dirty="0" err="1" smtClean="0"/>
              <a:t>соціально-економічні</a:t>
            </a:r>
            <a:r>
              <a:rPr lang="ru-RU" sz="2600" b="1" i="1" dirty="0" smtClean="0"/>
              <a:t> </a:t>
            </a:r>
            <a:r>
              <a:rPr lang="ru-RU" sz="2600" b="1" i="1" dirty="0" err="1" smtClean="0"/>
              <a:t>проблеми</a:t>
            </a:r>
            <a:r>
              <a:rPr lang="ru-RU" sz="2600" b="1" i="1" dirty="0" smtClean="0"/>
              <a:t>).</a:t>
            </a:r>
          </a:p>
          <a:p>
            <a:pPr marL="365760" indent="-256032" eaLnBrk="1" fontAlgn="auto" hangingPunct="1">
              <a:spcAft>
                <a:spcPts val="0"/>
              </a:spcAft>
              <a:buClr>
                <a:schemeClr val="accent3"/>
              </a:buClr>
              <a:buFont typeface="Georgia"/>
              <a:buChar char="•"/>
              <a:defRPr/>
            </a:pPr>
            <a:endParaRPr lang="ru-RU"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anim calcmode="lin" valueType="num">
                                      <p:cBhvr>
                                        <p:cTn id="8" dur="2000" fill="hold"/>
                                        <p:tgtEl>
                                          <p:spTgt spid="2457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457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fade">
                                      <p:cBhvr>
                                        <p:cTn id="15" dur="2000"/>
                                        <p:tgtEl>
                                          <p:spTgt spid="24579">
                                            <p:txEl>
                                              <p:pRg st="1" end="1"/>
                                            </p:txEl>
                                          </p:spTgt>
                                        </p:tgtEl>
                                      </p:cBhvr>
                                    </p:animEffect>
                                    <p:anim calcmode="lin" valueType="num">
                                      <p:cBhvr>
                                        <p:cTn id="16" dur="2000" fill="hold"/>
                                        <p:tgtEl>
                                          <p:spTgt spid="2457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2457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24579">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457200" y="274638"/>
            <a:ext cx="8229600" cy="1930400"/>
          </a:xfrm>
        </p:spPr>
        <p:txBody>
          <a:bodyPr rtlCol="0">
            <a:normAutofit/>
          </a:bodyPr>
          <a:lstStyle/>
          <a:p>
            <a:pPr algn="ctr" fontAlgn="auto">
              <a:spcAft>
                <a:spcPts val="0"/>
              </a:spcAft>
              <a:defRPr/>
            </a:pPr>
            <a:r>
              <a:rPr lang="uk-UA" sz="4800" b="1" dirty="0" smtClean="0">
                <a:solidFill>
                  <a:srgbClr val="0070C0"/>
                </a:solidFill>
                <a:effectLst>
                  <a:outerShdw blurRad="38100" dist="38100" dir="2700000" algn="tl">
                    <a:srgbClr val="000000">
                      <a:alpha val="43137"/>
                    </a:srgbClr>
                  </a:outerShdw>
                </a:effectLst>
              </a:rPr>
              <a:t>Урбаністичні форми розселення:</a:t>
            </a:r>
            <a:endParaRPr lang="ru-RU" sz="4800" b="1" dirty="0" smtClean="0">
              <a:solidFill>
                <a:srgbClr val="0070C0"/>
              </a:solidFill>
              <a:effectLst>
                <a:outerShdw blurRad="38100" dist="38100" dir="2700000" algn="tl">
                  <a:srgbClr val="000000">
                    <a:alpha val="43137"/>
                  </a:srgbClr>
                </a:outerShdw>
              </a:effectLst>
            </a:endParaRPr>
          </a:p>
        </p:txBody>
      </p:sp>
      <p:sp>
        <p:nvSpPr>
          <p:cNvPr id="98307" name="Rectangle 3"/>
          <p:cNvSpPr>
            <a:spLocks noGrp="1" noChangeArrowheads="1"/>
          </p:cNvSpPr>
          <p:nvPr>
            <p:ph idx="1"/>
          </p:nvPr>
        </p:nvSpPr>
        <p:spPr>
          <a:xfrm>
            <a:off x="914400" y="2133600"/>
            <a:ext cx="8229600" cy="3560763"/>
          </a:xfrm>
        </p:spPr>
        <p:txBody>
          <a:bodyPr rtlCol="0">
            <a:normAutofit/>
          </a:bodyPr>
          <a:lstStyle/>
          <a:p>
            <a:pPr fontAlgn="auto">
              <a:spcAft>
                <a:spcPts val="0"/>
              </a:spcAft>
              <a:buFont typeface="Arial" pitchFamily="34" charset="0"/>
              <a:buChar char="•"/>
              <a:defRPr/>
            </a:pPr>
            <a:r>
              <a:rPr lang="uk-UA" sz="6000" b="1" dirty="0" smtClean="0">
                <a:solidFill>
                  <a:schemeClr val="accent4">
                    <a:lumMod val="75000"/>
                  </a:schemeClr>
                </a:solidFill>
                <a:effectLst>
                  <a:outerShdw blurRad="38100" dist="38100" dir="2700000" algn="tl">
                    <a:srgbClr val="000000">
                      <a:alpha val="43137"/>
                    </a:srgbClr>
                  </a:outerShdw>
                </a:effectLst>
              </a:rPr>
              <a:t>міські агломерації,</a:t>
            </a:r>
          </a:p>
          <a:p>
            <a:pPr fontAlgn="auto">
              <a:spcAft>
                <a:spcPts val="0"/>
              </a:spcAft>
              <a:buFont typeface="Arial" pitchFamily="34" charset="0"/>
              <a:buChar char="•"/>
              <a:defRPr/>
            </a:pPr>
            <a:r>
              <a:rPr lang="uk-UA" sz="6000" b="1" dirty="0" smtClean="0">
                <a:solidFill>
                  <a:schemeClr val="accent4">
                    <a:lumMod val="75000"/>
                  </a:schemeClr>
                </a:solidFill>
                <a:effectLst>
                  <a:outerShdw blurRad="38100" dist="38100" dir="2700000" algn="tl">
                    <a:srgbClr val="000000">
                      <a:alpha val="43137"/>
                    </a:srgbClr>
                  </a:outerShdw>
                </a:effectLst>
              </a:rPr>
              <a:t>мегалополіси.</a:t>
            </a:r>
          </a:p>
          <a:p>
            <a:pPr fontAlgn="auto">
              <a:spcAft>
                <a:spcPts val="0"/>
              </a:spcAft>
              <a:buNone/>
              <a:defRPr/>
            </a:pPr>
            <a:endParaRPr lang="ru-RU" sz="6000" b="1"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normAutofit fontScale="90000"/>
          </a:bodyPr>
          <a:lstStyle/>
          <a:p>
            <a:pPr algn="ctr" eaLnBrk="1" hangingPunct="1"/>
            <a:r>
              <a:rPr lang="ru-RU" sz="4800" b="1" dirty="0" err="1" smtClean="0">
                <a:solidFill>
                  <a:srgbClr val="0070C0"/>
                </a:solidFill>
              </a:rPr>
              <a:t>Міська</a:t>
            </a:r>
            <a:r>
              <a:rPr lang="ru-RU" sz="4800" b="1" dirty="0" smtClean="0">
                <a:solidFill>
                  <a:srgbClr val="0070C0"/>
                </a:solidFill>
              </a:rPr>
              <a:t>  </a:t>
            </a:r>
            <a:r>
              <a:rPr lang="ru-RU" sz="4800" b="1" dirty="0" err="1" smtClean="0">
                <a:solidFill>
                  <a:srgbClr val="0070C0"/>
                </a:solidFill>
              </a:rPr>
              <a:t>аґломерація</a:t>
            </a:r>
            <a:endParaRPr lang="ru-RU" sz="4800" b="1" dirty="0" smtClean="0">
              <a:solidFill>
                <a:srgbClr val="0070C0"/>
              </a:solidFill>
            </a:endParaRPr>
          </a:p>
        </p:txBody>
      </p:sp>
      <p:sp>
        <p:nvSpPr>
          <p:cNvPr id="5" name="Текст 4"/>
          <p:cNvSpPr>
            <a:spLocks noGrp="1"/>
          </p:cNvSpPr>
          <p:nvPr>
            <p:ph type="body" idx="2"/>
          </p:nvPr>
        </p:nvSpPr>
        <p:spPr/>
        <p:txBody>
          <a:bodyPr/>
          <a:lstStyle/>
          <a:p>
            <a:endParaRPr lang="ru-RU" dirty="0"/>
          </a:p>
        </p:txBody>
      </p:sp>
      <p:sp>
        <p:nvSpPr>
          <p:cNvPr id="44035" name="Содержимое 2"/>
          <p:cNvSpPr>
            <a:spLocks noGrp="1"/>
          </p:cNvSpPr>
          <p:nvPr>
            <p:ph sz="half" idx="1"/>
          </p:nvPr>
        </p:nvSpPr>
        <p:spPr/>
        <p:txBody>
          <a:bodyPr/>
          <a:lstStyle/>
          <a:p>
            <a:pPr algn="ctr" eaLnBrk="1" hangingPunct="1"/>
            <a:r>
              <a:rPr lang="ru-RU" sz="2000" b="1" dirty="0" smtClean="0"/>
              <a:t>— </a:t>
            </a:r>
            <a:r>
              <a:rPr lang="ru-RU" sz="2000" b="1" dirty="0" err="1" smtClean="0"/>
              <a:t>це</a:t>
            </a:r>
            <a:r>
              <a:rPr lang="ru-RU" sz="2000" b="1" dirty="0" smtClean="0"/>
              <a:t> </a:t>
            </a:r>
            <a:r>
              <a:rPr lang="ru-RU" sz="2000" b="1" dirty="0" err="1" smtClean="0"/>
              <a:t>компактне</a:t>
            </a:r>
            <a:r>
              <a:rPr lang="ru-RU" sz="2000" b="1" dirty="0" smtClean="0"/>
              <a:t> </a:t>
            </a:r>
            <a:r>
              <a:rPr lang="ru-RU" sz="2000" b="1" dirty="0" err="1" smtClean="0"/>
              <a:t>просторове</a:t>
            </a:r>
            <a:r>
              <a:rPr lang="ru-RU" sz="2000" b="1" dirty="0" smtClean="0"/>
              <a:t> </a:t>
            </a:r>
            <a:r>
              <a:rPr lang="ru-RU" sz="2000" b="1" dirty="0" err="1" smtClean="0"/>
              <a:t>угруповання</a:t>
            </a:r>
            <a:r>
              <a:rPr lang="ru-RU" sz="2000" b="1" dirty="0" smtClean="0"/>
              <a:t> </a:t>
            </a:r>
            <a:r>
              <a:rPr lang="ru-RU" sz="2000" b="1" dirty="0" err="1" smtClean="0"/>
              <a:t>поселень</a:t>
            </a:r>
            <a:r>
              <a:rPr lang="ru-RU" sz="2000" b="1" dirty="0" smtClean="0"/>
              <a:t> (</a:t>
            </a:r>
            <a:r>
              <a:rPr lang="ru-RU" sz="2000" b="1" dirty="0" err="1" smtClean="0"/>
              <a:t>головним</a:t>
            </a:r>
            <a:r>
              <a:rPr lang="ru-RU" sz="2000" b="1" dirty="0" smtClean="0"/>
              <a:t> чином </a:t>
            </a:r>
            <a:r>
              <a:rPr lang="ru-RU" sz="2000" b="1" dirty="0" err="1" smtClean="0"/>
              <a:t>міських</a:t>
            </a:r>
            <a:r>
              <a:rPr lang="ru-RU" sz="2000" b="1" dirty="0" smtClean="0"/>
              <a:t>), </a:t>
            </a:r>
            <a:r>
              <a:rPr lang="ru-RU" sz="2000" b="1" dirty="0" err="1" smtClean="0"/>
              <a:t>об’єднаних</a:t>
            </a:r>
            <a:r>
              <a:rPr lang="ru-RU" sz="2000" b="1" dirty="0" smtClean="0"/>
              <a:t> в </a:t>
            </a:r>
            <a:r>
              <a:rPr lang="ru-RU" sz="2000" b="1" dirty="0" err="1" smtClean="0"/>
              <a:t>одне</a:t>
            </a:r>
            <a:r>
              <a:rPr lang="ru-RU" sz="2000" b="1" dirty="0" smtClean="0"/>
              <a:t> </a:t>
            </a:r>
            <a:r>
              <a:rPr lang="ru-RU" sz="2000" b="1" dirty="0" err="1" smtClean="0"/>
              <a:t>ціле</a:t>
            </a:r>
            <a:r>
              <a:rPr lang="ru-RU" sz="2000" b="1" dirty="0" smtClean="0"/>
              <a:t> </a:t>
            </a:r>
            <a:r>
              <a:rPr lang="ru-RU" sz="2000" b="1" dirty="0" err="1" smtClean="0"/>
              <a:t>інтенсивними</a:t>
            </a:r>
            <a:r>
              <a:rPr lang="ru-RU" sz="2000" b="1" dirty="0" smtClean="0"/>
              <a:t> </a:t>
            </a:r>
            <a:r>
              <a:rPr lang="ru-RU" sz="2000" b="1" dirty="0" err="1" smtClean="0"/>
              <a:t>виробничими</a:t>
            </a:r>
            <a:r>
              <a:rPr lang="ru-RU" sz="2000" b="1" dirty="0" smtClean="0"/>
              <a:t>, </a:t>
            </a:r>
            <a:r>
              <a:rPr lang="ru-RU" sz="2000" b="1" dirty="0" err="1" smtClean="0"/>
              <a:t>трудовими</a:t>
            </a:r>
            <a:r>
              <a:rPr lang="ru-RU" sz="2000" b="1" dirty="0" smtClean="0"/>
              <a:t>, </a:t>
            </a:r>
            <a:r>
              <a:rPr lang="ru-RU" sz="2000" b="1" dirty="0" err="1" smtClean="0"/>
              <a:t>культурно-побутовими</a:t>
            </a:r>
            <a:r>
              <a:rPr lang="ru-RU" sz="2000" b="1" dirty="0" smtClean="0"/>
              <a:t> </a:t>
            </a:r>
            <a:r>
              <a:rPr lang="ru-RU" sz="2000" b="1" dirty="0" err="1" smtClean="0"/>
              <a:t>і</a:t>
            </a:r>
            <a:r>
              <a:rPr lang="ru-RU" sz="2000" b="1" dirty="0" smtClean="0"/>
              <a:t> </a:t>
            </a:r>
            <a:r>
              <a:rPr lang="ru-RU" sz="2000" b="1" dirty="0" err="1" smtClean="0"/>
              <a:t>рекреаційними</a:t>
            </a:r>
            <a:r>
              <a:rPr lang="ru-RU" sz="2000" b="1" dirty="0" smtClean="0"/>
              <a:t> </a:t>
            </a:r>
            <a:r>
              <a:rPr lang="ru-RU" sz="2000" b="1" dirty="0" err="1" smtClean="0"/>
              <a:t>зв’язками</a:t>
            </a:r>
            <a:r>
              <a:rPr lang="ru-RU" sz="2000" b="1" dirty="0" smtClean="0"/>
              <a:t>. </a:t>
            </a:r>
          </a:p>
          <a:p>
            <a:pPr eaLnBrk="1" hangingPunct="1"/>
            <a:r>
              <a:rPr lang="ru-RU" sz="2000" i="1" dirty="0" err="1" smtClean="0"/>
              <a:t>Найбільші</a:t>
            </a:r>
            <a:r>
              <a:rPr lang="ru-RU" sz="2000" i="1" dirty="0" smtClean="0"/>
              <a:t> </a:t>
            </a:r>
            <a:r>
              <a:rPr lang="ru-RU" sz="2000" i="1" dirty="0" err="1" smtClean="0"/>
              <a:t>міські</a:t>
            </a:r>
            <a:r>
              <a:rPr lang="ru-RU" sz="2000" i="1" dirty="0" smtClean="0"/>
              <a:t> </a:t>
            </a:r>
            <a:r>
              <a:rPr lang="ru-RU" sz="2000" i="1" dirty="0" err="1" smtClean="0"/>
              <a:t>аґломерації</a:t>
            </a:r>
            <a:r>
              <a:rPr lang="ru-RU" sz="2000" i="1" dirty="0" smtClean="0"/>
              <a:t> </a:t>
            </a:r>
            <a:r>
              <a:rPr lang="ru-RU" sz="2000" i="1" dirty="0" err="1" smtClean="0"/>
              <a:t>світу</a:t>
            </a:r>
            <a:r>
              <a:rPr lang="ru-RU" sz="2000" i="1" dirty="0" smtClean="0"/>
              <a:t> </a:t>
            </a:r>
            <a:r>
              <a:rPr lang="ru-RU" sz="2000" i="1" dirty="0" err="1" smtClean="0"/>
              <a:t>сформувалися</a:t>
            </a:r>
            <a:r>
              <a:rPr lang="ru-RU" sz="2000" i="1" dirty="0" smtClean="0"/>
              <a:t> </a:t>
            </a:r>
            <a:r>
              <a:rPr lang="ru-RU" sz="2000" i="1" dirty="0" err="1" smtClean="0"/>
              <a:t>навколо</a:t>
            </a:r>
            <a:r>
              <a:rPr lang="ru-RU" sz="2000" i="1" dirty="0" smtClean="0"/>
              <a:t> </a:t>
            </a:r>
            <a:r>
              <a:rPr lang="ru-RU" sz="2000" i="1" dirty="0" err="1" smtClean="0"/>
              <a:t>Токіо</a:t>
            </a:r>
            <a:r>
              <a:rPr lang="ru-RU" sz="2000" i="1" dirty="0" smtClean="0"/>
              <a:t>, Нью-Йорка, </a:t>
            </a:r>
            <a:r>
              <a:rPr lang="ru-RU" sz="2000" i="1" dirty="0" err="1" smtClean="0"/>
              <a:t>Мехіко</a:t>
            </a:r>
            <a:r>
              <a:rPr lang="ru-RU" sz="2000" i="1" dirty="0" smtClean="0"/>
              <a:t>, Сан-Паулу, Лондона, Парижа, </a:t>
            </a:r>
            <a:r>
              <a:rPr lang="ru-RU" sz="2000" i="1" dirty="0" err="1" smtClean="0"/>
              <a:t>Ріо-де-Жанейро</a:t>
            </a:r>
            <a:r>
              <a:rPr lang="ru-RU" sz="2000" i="1" dirty="0" smtClean="0"/>
              <a:t> та </a:t>
            </a:r>
            <a:r>
              <a:rPr lang="ru-RU" sz="2000" i="1" dirty="0" err="1" smtClean="0"/>
              <a:t>інших</a:t>
            </a:r>
            <a:r>
              <a:rPr lang="ru-RU" sz="2000" i="1" dirty="0" smtClean="0"/>
              <a:t> </a:t>
            </a:r>
            <a:r>
              <a:rPr lang="ru-RU" sz="2000" i="1" dirty="0" err="1" smtClean="0"/>
              <a:t>міст</a:t>
            </a:r>
            <a:r>
              <a:rPr lang="ru-RU" sz="2000" i="1" dirty="0" smtClean="0"/>
              <a:t>.</a:t>
            </a:r>
          </a:p>
          <a:p>
            <a:pPr eaLnBrk="1" hangingPunct="1"/>
            <a:endParaRPr lang="ru-RU" dirty="0" smtClean="0"/>
          </a:p>
        </p:txBody>
      </p:sp>
      <p:pic>
        <p:nvPicPr>
          <p:cNvPr id="27652" name="Picture 4"/>
          <p:cNvPicPr>
            <a:picLocks noChangeAspect="1" noChangeArrowheads="1"/>
          </p:cNvPicPr>
          <p:nvPr/>
        </p:nvPicPr>
        <p:blipFill>
          <a:blip r:embed="rId2"/>
          <a:srcRect/>
          <a:stretch>
            <a:fillRect/>
          </a:stretch>
        </p:blipFill>
        <p:spPr bwMode="auto">
          <a:xfrm>
            <a:off x="500034" y="642918"/>
            <a:ext cx="3042479" cy="4572032"/>
          </a:xfrm>
          <a:prstGeom prst="rect">
            <a:avLst/>
          </a:prstGeom>
          <a:noFill/>
          <a:ln w="57150">
            <a:solidFill>
              <a:schemeClr val="accent2">
                <a:lumMod val="75000"/>
              </a:schemeClr>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normAutofit/>
          </a:bodyPr>
          <a:lstStyle/>
          <a:p>
            <a:pPr algn="ctr" eaLnBrk="1" fontAlgn="auto" hangingPunct="1">
              <a:spcAft>
                <a:spcPts val="0"/>
              </a:spcAft>
              <a:defRPr/>
            </a:pPr>
            <a:r>
              <a:rPr lang="ru-RU" sz="2800" dirty="0" err="1" smtClean="0">
                <a:solidFill>
                  <a:srgbClr val="0070C0"/>
                </a:solidFill>
              </a:rPr>
              <a:t>мегалополіс</a:t>
            </a:r>
            <a:r>
              <a:rPr lang="ru-RU" sz="2800" dirty="0" smtClean="0">
                <a:solidFill>
                  <a:srgbClr val="0070C0"/>
                </a:solidFill>
              </a:rPr>
              <a:t> — </a:t>
            </a:r>
            <a:r>
              <a:rPr lang="ru-RU" sz="2800" dirty="0" err="1" smtClean="0">
                <a:solidFill>
                  <a:srgbClr val="0070C0"/>
                </a:solidFill>
              </a:rPr>
              <a:t>найбільша</a:t>
            </a:r>
            <a:r>
              <a:rPr lang="ru-RU" sz="2800" dirty="0" smtClean="0">
                <a:solidFill>
                  <a:srgbClr val="0070C0"/>
                </a:solidFill>
              </a:rPr>
              <a:t> форма </a:t>
            </a:r>
            <a:r>
              <a:rPr lang="ru-RU" sz="2800" dirty="0" err="1" smtClean="0">
                <a:solidFill>
                  <a:srgbClr val="0070C0"/>
                </a:solidFill>
              </a:rPr>
              <a:t>розселення</a:t>
            </a:r>
            <a:r>
              <a:rPr lang="ru-RU" sz="2800" dirty="0" smtClean="0">
                <a:solidFill>
                  <a:srgbClr val="0070C0"/>
                </a:solidFill>
              </a:rPr>
              <a:t>.</a:t>
            </a:r>
          </a:p>
        </p:txBody>
      </p:sp>
      <p:sp>
        <p:nvSpPr>
          <p:cNvPr id="4" name="Текст 3"/>
          <p:cNvSpPr>
            <a:spLocks noGrp="1"/>
          </p:cNvSpPr>
          <p:nvPr>
            <p:ph type="body" idx="2"/>
          </p:nvPr>
        </p:nvSpPr>
        <p:spPr/>
        <p:txBody>
          <a:bodyPr/>
          <a:lstStyle/>
          <a:p>
            <a:endParaRPr lang="ru-RU" dirty="0"/>
          </a:p>
        </p:txBody>
      </p:sp>
      <p:sp>
        <p:nvSpPr>
          <p:cNvPr id="45059" name="Содержимое 2"/>
          <p:cNvSpPr>
            <a:spLocks noGrp="1"/>
          </p:cNvSpPr>
          <p:nvPr>
            <p:ph sz="half" idx="1"/>
          </p:nvPr>
        </p:nvSpPr>
        <p:spPr/>
        <p:txBody>
          <a:bodyPr>
            <a:normAutofit fontScale="70000" lnSpcReduction="20000"/>
          </a:bodyPr>
          <a:lstStyle/>
          <a:p>
            <a:pPr eaLnBrk="1" hangingPunct="1"/>
            <a:r>
              <a:rPr lang="ru-RU" sz="3400" b="1" dirty="0" smtClean="0"/>
              <a:t>У </a:t>
            </a:r>
            <a:r>
              <a:rPr lang="ru-RU" sz="3400" b="1" dirty="0" err="1" smtClean="0"/>
              <a:t>світі</a:t>
            </a:r>
            <a:r>
              <a:rPr lang="ru-RU" sz="3400" b="1" dirty="0" smtClean="0"/>
              <a:t> </a:t>
            </a:r>
            <a:r>
              <a:rPr lang="ru-RU" sz="3400" b="1" dirty="0" err="1" smtClean="0"/>
              <a:t>наприкінці</a:t>
            </a:r>
            <a:r>
              <a:rPr lang="ru-RU" sz="3400" b="1" dirty="0" smtClean="0"/>
              <a:t> ХХ ст. </a:t>
            </a:r>
            <a:r>
              <a:rPr lang="ru-RU" sz="3400" b="1" dirty="0" err="1" smtClean="0"/>
              <a:t>було</a:t>
            </a:r>
            <a:r>
              <a:rPr lang="ru-RU" sz="3400" b="1" dirty="0" smtClean="0"/>
              <a:t> </a:t>
            </a:r>
            <a:r>
              <a:rPr lang="ru-RU" sz="3400" b="1" dirty="0" err="1" smtClean="0"/>
              <a:t>шість</a:t>
            </a:r>
            <a:r>
              <a:rPr lang="ru-RU" sz="3400" b="1" dirty="0" smtClean="0"/>
              <a:t> </a:t>
            </a:r>
            <a:r>
              <a:rPr lang="ru-RU" sz="3400" b="1" dirty="0" err="1" smtClean="0"/>
              <a:t>найбільших</a:t>
            </a:r>
            <a:r>
              <a:rPr lang="ru-RU" sz="3400" b="1" dirty="0" smtClean="0"/>
              <a:t> </a:t>
            </a:r>
            <a:r>
              <a:rPr lang="ru-RU" sz="3400" b="1" dirty="0" err="1" smtClean="0"/>
              <a:t>мегалополісів</a:t>
            </a:r>
            <a:r>
              <a:rPr lang="ru-RU" sz="3400" b="1" dirty="0" smtClean="0"/>
              <a:t>. </a:t>
            </a:r>
          </a:p>
          <a:p>
            <a:pPr eaLnBrk="1" hangingPunct="1"/>
            <a:r>
              <a:rPr lang="ru-RU" sz="3400" b="1" dirty="0" err="1" smtClean="0"/>
              <a:t>Найбільший</a:t>
            </a:r>
            <a:r>
              <a:rPr lang="ru-RU" sz="3400" b="1" dirty="0" smtClean="0"/>
              <a:t> за </a:t>
            </a:r>
            <a:r>
              <a:rPr lang="ru-RU" sz="3400" b="1" dirty="0" err="1" smtClean="0"/>
              <a:t>кількістю</a:t>
            </a:r>
            <a:r>
              <a:rPr lang="ru-RU" sz="3400" b="1" dirty="0" smtClean="0"/>
              <a:t> </a:t>
            </a:r>
            <a:r>
              <a:rPr lang="ru-RU" sz="3400" b="1" dirty="0" err="1" smtClean="0"/>
              <a:t>жителів</a:t>
            </a:r>
            <a:r>
              <a:rPr lang="ru-RU" sz="3400" b="1" dirty="0" smtClean="0"/>
              <a:t> — </a:t>
            </a:r>
            <a:r>
              <a:rPr lang="ru-RU" sz="3400" b="1" dirty="0" err="1" smtClean="0"/>
              <a:t>японський</a:t>
            </a:r>
            <a:r>
              <a:rPr lang="ru-RU" sz="3400" b="1" dirty="0" smtClean="0"/>
              <a:t> </a:t>
            </a:r>
            <a:r>
              <a:rPr lang="ru-RU" sz="3400" b="1" dirty="0" err="1" smtClean="0"/>
              <a:t>Токкайдо</a:t>
            </a:r>
            <a:r>
              <a:rPr lang="ru-RU" sz="3400" b="1" dirty="0" smtClean="0"/>
              <a:t> (</a:t>
            </a:r>
            <a:r>
              <a:rPr lang="ru-RU" sz="3400" b="1" dirty="0" err="1" smtClean="0"/>
              <a:t>понад</a:t>
            </a:r>
            <a:r>
              <a:rPr lang="ru-RU" sz="3400" b="1" dirty="0" smtClean="0"/>
              <a:t> 80 </a:t>
            </a:r>
            <a:r>
              <a:rPr lang="ru-RU" sz="3400" b="1" dirty="0" err="1" smtClean="0"/>
              <a:t>млн</a:t>
            </a:r>
            <a:r>
              <a:rPr lang="ru-RU" sz="3400" b="1" dirty="0" smtClean="0"/>
              <a:t> </a:t>
            </a:r>
            <a:r>
              <a:rPr lang="ru-RU" sz="3400" b="1" dirty="0" err="1" smtClean="0"/>
              <a:t>чол</a:t>
            </a:r>
            <a:r>
              <a:rPr lang="ru-RU" sz="3400" b="1" dirty="0" smtClean="0"/>
              <a:t>.).</a:t>
            </a:r>
          </a:p>
          <a:p>
            <a:pPr eaLnBrk="1" hangingPunct="1"/>
            <a:r>
              <a:rPr lang="ru-RU" sz="3400" b="1" dirty="0" smtClean="0"/>
              <a:t> Три </a:t>
            </a:r>
            <a:r>
              <a:rPr lang="ru-RU" sz="3400" b="1" dirty="0" err="1" smtClean="0"/>
              <a:t>мегалополіси</a:t>
            </a:r>
            <a:r>
              <a:rPr lang="ru-RU" sz="3400" b="1" dirty="0" smtClean="0"/>
              <a:t> </a:t>
            </a:r>
            <a:r>
              <a:rPr lang="ru-RU" sz="3400" b="1" dirty="0" err="1" smtClean="0"/>
              <a:t>знаходяться</a:t>
            </a:r>
            <a:r>
              <a:rPr lang="ru-RU" sz="3400" b="1" dirty="0" smtClean="0"/>
              <a:t> в США: </a:t>
            </a:r>
            <a:r>
              <a:rPr lang="ru-RU" sz="3400" b="1" dirty="0" err="1" smtClean="0"/>
              <a:t>Бос-Ваш</a:t>
            </a:r>
            <a:r>
              <a:rPr lang="ru-RU" sz="3400" b="1" dirty="0" smtClean="0"/>
              <a:t> (</a:t>
            </a:r>
            <a:r>
              <a:rPr lang="ru-RU" sz="3400" b="1" dirty="0" err="1" smtClean="0"/>
              <a:t>близько</a:t>
            </a:r>
            <a:r>
              <a:rPr lang="ru-RU" sz="3400" b="1" dirty="0" smtClean="0"/>
              <a:t> 50 </a:t>
            </a:r>
            <a:r>
              <a:rPr lang="ru-RU" sz="3400" b="1" dirty="0" err="1" smtClean="0"/>
              <a:t>млн</a:t>
            </a:r>
            <a:r>
              <a:rPr lang="ru-RU" sz="3400" b="1" dirty="0" smtClean="0"/>
              <a:t> </a:t>
            </a:r>
            <a:r>
              <a:rPr lang="ru-RU" sz="3400" b="1" dirty="0" err="1" smtClean="0"/>
              <a:t>чол</a:t>
            </a:r>
            <a:r>
              <a:rPr lang="ru-RU" sz="3400" b="1" dirty="0" smtClean="0"/>
              <a:t>.), </a:t>
            </a:r>
            <a:r>
              <a:rPr lang="ru-RU" sz="3400" b="1" dirty="0" err="1" smtClean="0"/>
              <a:t>Приозерний</a:t>
            </a:r>
            <a:r>
              <a:rPr lang="ru-RU" sz="3400" b="1" dirty="0" smtClean="0"/>
              <a:t> (</a:t>
            </a:r>
            <a:r>
              <a:rPr lang="ru-RU" sz="3400" b="1" dirty="0" err="1" smtClean="0"/>
              <a:t>близько</a:t>
            </a:r>
            <a:r>
              <a:rPr lang="ru-RU" sz="3400" b="1" dirty="0" smtClean="0"/>
              <a:t> 35 </a:t>
            </a:r>
            <a:r>
              <a:rPr lang="ru-RU" sz="3400" b="1" dirty="0" err="1" smtClean="0"/>
              <a:t>млн</a:t>
            </a:r>
            <a:r>
              <a:rPr lang="ru-RU" sz="3400" b="1" dirty="0" smtClean="0"/>
              <a:t> </a:t>
            </a:r>
            <a:r>
              <a:rPr lang="ru-RU" sz="3400" b="1" dirty="0" err="1" smtClean="0"/>
              <a:t>чол</a:t>
            </a:r>
            <a:r>
              <a:rPr lang="ru-RU" sz="3400" b="1" dirty="0" smtClean="0"/>
              <a:t>.), </a:t>
            </a:r>
            <a:r>
              <a:rPr lang="ru-RU" sz="3400" b="1" dirty="0" err="1" smtClean="0"/>
              <a:t>Каліфорнійський</a:t>
            </a:r>
            <a:r>
              <a:rPr lang="ru-RU" sz="3400" b="1" dirty="0" smtClean="0"/>
              <a:t> (18 </a:t>
            </a:r>
            <a:r>
              <a:rPr lang="ru-RU" sz="3400" b="1" dirty="0" err="1" smtClean="0"/>
              <a:t>млн</a:t>
            </a:r>
            <a:r>
              <a:rPr lang="ru-RU" sz="3400" b="1" dirty="0" smtClean="0"/>
              <a:t> </a:t>
            </a:r>
            <a:r>
              <a:rPr lang="ru-RU" sz="3400" b="1" dirty="0" err="1" smtClean="0"/>
              <a:t>чол</a:t>
            </a:r>
            <a:r>
              <a:rPr lang="ru-RU" sz="3400" b="1" dirty="0" smtClean="0"/>
              <a:t>.). В </a:t>
            </a:r>
            <a:r>
              <a:rPr lang="ru-RU" sz="3400" b="1" dirty="0" err="1" smtClean="0"/>
              <a:t>Європі</a:t>
            </a:r>
            <a:r>
              <a:rPr lang="ru-RU" sz="3400" b="1" dirty="0" smtClean="0"/>
              <a:t> </a:t>
            </a:r>
            <a:r>
              <a:rPr lang="ru-RU" sz="3400" b="1" dirty="0" err="1" smtClean="0"/>
              <a:t>ще</a:t>
            </a:r>
            <a:r>
              <a:rPr lang="ru-RU" sz="3400" b="1" dirty="0" smtClean="0"/>
              <a:t> два </a:t>
            </a:r>
            <a:r>
              <a:rPr lang="ru-RU" sz="3400" b="1" dirty="0" err="1" smtClean="0"/>
              <a:t>мегалополіси</a:t>
            </a:r>
            <a:r>
              <a:rPr lang="ru-RU" sz="3400" b="1" dirty="0" smtClean="0"/>
              <a:t> по 35 </a:t>
            </a:r>
            <a:r>
              <a:rPr lang="ru-RU" sz="3400" b="1" dirty="0" err="1" smtClean="0"/>
              <a:t>млн</a:t>
            </a:r>
            <a:r>
              <a:rPr lang="ru-RU" sz="3400" b="1" dirty="0" smtClean="0"/>
              <a:t> </a:t>
            </a:r>
            <a:r>
              <a:rPr lang="ru-RU" sz="3400" b="1" dirty="0" err="1" smtClean="0"/>
              <a:t>чол</a:t>
            </a:r>
            <a:r>
              <a:rPr lang="ru-RU" sz="3400" b="1" dirty="0" smtClean="0"/>
              <a:t>. — </a:t>
            </a:r>
            <a:r>
              <a:rPr lang="ru-RU" sz="3400" b="1" dirty="0" err="1" smtClean="0"/>
              <a:t>Англійський</a:t>
            </a:r>
            <a:r>
              <a:rPr lang="ru-RU" sz="3400" b="1" dirty="0" smtClean="0"/>
              <a:t> та </a:t>
            </a:r>
            <a:r>
              <a:rPr lang="ru-RU" sz="3400" b="1" dirty="0" err="1" smtClean="0"/>
              <a:t>Прирейнський</a:t>
            </a:r>
            <a:r>
              <a:rPr lang="ru-RU" sz="3400" b="1" dirty="0" smtClean="0"/>
              <a:t>.</a:t>
            </a:r>
          </a:p>
          <a:p>
            <a:pPr eaLnBrk="1" hangingPunct="1"/>
            <a:endParaRPr lang="ru-RU" dirty="0" smtClean="0"/>
          </a:p>
        </p:txBody>
      </p:sp>
      <p:pic>
        <p:nvPicPr>
          <p:cNvPr id="28674" name="Picture 2"/>
          <p:cNvPicPr>
            <a:picLocks noChangeAspect="1" noChangeArrowheads="1"/>
          </p:cNvPicPr>
          <p:nvPr/>
        </p:nvPicPr>
        <p:blipFill>
          <a:blip r:embed="rId2"/>
          <a:srcRect/>
          <a:stretch>
            <a:fillRect/>
          </a:stretch>
        </p:blipFill>
        <p:spPr bwMode="auto">
          <a:xfrm>
            <a:off x="500034" y="642918"/>
            <a:ext cx="2996534" cy="4000528"/>
          </a:xfrm>
          <a:prstGeom prst="rect">
            <a:avLst/>
          </a:prstGeom>
          <a:noFill/>
          <a:ln w="57150">
            <a:solidFill>
              <a:schemeClr val="accent2">
                <a:lumMod val="75000"/>
              </a:schemeClr>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07504" y="620688"/>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68313" y="476250"/>
            <a:ext cx="8229600" cy="936625"/>
          </a:xfrm>
        </p:spPr>
        <p:txBody>
          <a:bodyPr/>
          <a:lstStyle/>
          <a:p>
            <a:pPr eaLnBrk="1" hangingPunct="1"/>
            <a:r>
              <a:rPr lang="ru-RU" b="1" dirty="0" smtClean="0">
                <a:solidFill>
                  <a:srgbClr val="0070C0"/>
                </a:solidFill>
              </a:rPr>
              <a:t>Мета:</a:t>
            </a:r>
          </a:p>
        </p:txBody>
      </p:sp>
      <p:sp>
        <p:nvSpPr>
          <p:cNvPr id="3075" name="Содержимое 2"/>
          <p:cNvSpPr>
            <a:spLocks noGrp="1"/>
          </p:cNvSpPr>
          <p:nvPr>
            <p:ph idx="1"/>
          </p:nvPr>
        </p:nvSpPr>
        <p:spPr/>
        <p:txBody>
          <a:bodyPr>
            <a:normAutofit fontScale="85000" lnSpcReduction="20000"/>
          </a:bodyPr>
          <a:lstStyle/>
          <a:p>
            <a:pPr marL="365760" indent="-256032" algn="ctr" eaLnBrk="1" fontAlgn="auto" hangingPunct="1">
              <a:spcAft>
                <a:spcPts val="0"/>
              </a:spcAft>
              <a:buClr>
                <a:schemeClr val="accent3"/>
              </a:buClr>
              <a:buFont typeface="Georgia"/>
              <a:buChar char="•"/>
              <a:defRPr/>
            </a:pPr>
            <a:r>
              <a:rPr lang="ru-RU" b="1" dirty="0" err="1" smtClean="0"/>
              <a:t>Сформувати</a:t>
            </a:r>
            <a:r>
              <a:rPr lang="ru-RU" b="1" dirty="0" smtClean="0"/>
              <a:t> систему </a:t>
            </a:r>
            <a:r>
              <a:rPr lang="ru-RU" b="1" dirty="0" err="1" smtClean="0"/>
              <a:t>знань</a:t>
            </a:r>
            <a:r>
              <a:rPr lang="ru-RU" b="1" dirty="0" smtClean="0"/>
              <a:t> про </a:t>
            </a:r>
            <a:r>
              <a:rPr lang="ru-RU" b="1" dirty="0" err="1" smtClean="0"/>
              <a:t>кількість</a:t>
            </a:r>
            <a:r>
              <a:rPr lang="ru-RU" b="1" dirty="0" smtClean="0"/>
              <a:t>, склад та </a:t>
            </a:r>
            <a:r>
              <a:rPr lang="ru-RU" b="1" dirty="0" err="1" smtClean="0"/>
              <a:t>закономірності</a:t>
            </a:r>
            <a:r>
              <a:rPr lang="ru-RU" b="1" dirty="0" smtClean="0"/>
              <a:t> </a:t>
            </a:r>
            <a:r>
              <a:rPr lang="ru-RU" b="1" dirty="0" err="1" smtClean="0"/>
              <a:t>розміщення</a:t>
            </a:r>
            <a:r>
              <a:rPr lang="ru-RU" b="1" dirty="0" smtClean="0"/>
              <a:t> </a:t>
            </a:r>
            <a:r>
              <a:rPr lang="ru-RU" b="1" dirty="0" err="1" smtClean="0"/>
              <a:t>населення</a:t>
            </a:r>
            <a:r>
              <a:rPr lang="ru-RU" b="1" dirty="0" smtClean="0"/>
              <a:t> </a:t>
            </a:r>
            <a:r>
              <a:rPr lang="ru-RU" b="1" dirty="0" err="1" smtClean="0"/>
              <a:t>планети</a:t>
            </a:r>
            <a:r>
              <a:rPr lang="ru-RU" b="1" dirty="0" smtClean="0"/>
              <a:t>;</a:t>
            </a:r>
          </a:p>
          <a:p>
            <a:pPr marL="365760" indent="-256032" algn="ctr" eaLnBrk="1" fontAlgn="auto" hangingPunct="1">
              <a:spcAft>
                <a:spcPts val="0"/>
              </a:spcAft>
              <a:buClr>
                <a:schemeClr val="accent3"/>
              </a:buClr>
              <a:buFont typeface="Georgia"/>
              <a:buChar char="•"/>
              <a:defRPr/>
            </a:pPr>
            <a:r>
              <a:rPr lang="ru-RU" b="1" dirty="0" smtClean="0"/>
              <a:t> </a:t>
            </a:r>
            <a:r>
              <a:rPr lang="ru-RU" b="1" dirty="0" err="1" smtClean="0"/>
              <a:t>актуалізувати</a:t>
            </a:r>
            <a:r>
              <a:rPr lang="ru-RU" b="1" dirty="0" smtClean="0"/>
              <a:t> </a:t>
            </a:r>
            <a:r>
              <a:rPr lang="ru-RU" b="1" dirty="0" err="1" smtClean="0"/>
              <a:t>поняття</a:t>
            </a:r>
            <a:r>
              <a:rPr lang="ru-RU" b="1" dirty="0" smtClean="0"/>
              <a:t> «</a:t>
            </a:r>
            <a:r>
              <a:rPr lang="ru-RU" b="1" dirty="0" err="1" smtClean="0"/>
              <a:t>природний</a:t>
            </a:r>
            <a:r>
              <a:rPr lang="ru-RU" b="1" dirty="0" smtClean="0"/>
              <a:t> </a:t>
            </a:r>
            <a:r>
              <a:rPr lang="ru-RU" b="1" dirty="0" err="1" smtClean="0"/>
              <a:t>рух</a:t>
            </a:r>
            <a:r>
              <a:rPr lang="ru-RU" b="1" dirty="0" smtClean="0"/>
              <a:t>», «</a:t>
            </a:r>
            <a:r>
              <a:rPr lang="ru-RU" b="1" dirty="0" err="1" smtClean="0"/>
              <a:t>природний</a:t>
            </a:r>
            <a:r>
              <a:rPr lang="ru-RU" b="1" dirty="0" smtClean="0"/>
              <a:t> </a:t>
            </a:r>
            <a:r>
              <a:rPr lang="ru-RU" b="1" dirty="0" err="1" smtClean="0"/>
              <a:t>приріст</a:t>
            </a:r>
            <a:r>
              <a:rPr lang="ru-RU" b="1" dirty="0" smtClean="0"/>
              <a:t>», </a:t>
            </a:r>
            <a:r>
              <a:rPr lang="ru-RU" b="1" dirty="0" err="1" smtClean="0"/>
              <a:t>соціально-економічні</a:t>
            </a:r>
            <a:r>
              <a:rPr lang="ru-RU" b="1" dirty="0" smtClean="0"/>
              <a:t> причини, </a:t>
            </a:r>
            <a:r>
              <a:rPr lang="ru-RU" b="1" dirty="0" err="1" smtClean="0"/>
              <a:t>що</a:t>
            </a:r>
            <a:r>
              <a:rPr lang="ru-RU" b="1" dirty="0" smtClean="0"/>
              <a:t> </a:t>
            </a:r>
            <a:r>
              <a:rPr lang="ru-RU" b="1" dirty="0" err="1" smtClean="0"/>
              <a:t>впливають</a:t>
            </a:r>
            <a:r>
              <a:rPr lang="ru-RU" b="1" dirty="0" smtClean="0"/>
              <a:t> на </a:t>
            </a:r>
            <a:r>
              <a:rPr lang="ru-RU" b="1" dirty="0" err="1" smtClean="0"/>
              <a:t>народжуваність</a:t>
            </a:r>
            <a:r>
              <a:rPr lang="ru-RU" b="1" dirty="0" smtClean="0"/>
              <a:t> та </a:t>
            </a:r>
            <a:r>
              <a:rPr lang="ru-RU" b="1" dirty="0" err="1" smtClean="0"/>
              <a:t>смертність</a:t>
            </a:r>
            <a:r>
              <a:rPr lang="ru-RU" b="1" dirty="0" smtClean="0"/>
              <a:t>; </a:t>
            </a:r>
          </a:p>
          <a:p>
            <a:pPr marL="365760" indent="-256032" algn="ctr" eaLnBrk="1" fontAlgn="auto" hangingPunct="1">
              <a:spcAft>
                <a:spcPts val="0"/>
              </a:spcAft>
              <a:buClr>
                <a:schemeClr val="accent3"/>
              </a:buClr>
              <a:buFont typeface="Georgia"/>
              <a:buChar char="•"/>
              <a:defRPr/>
            </a:pPr>
            <a:r>
              <a:rPr lang="ru-RU" b="1" dirty="0" err="1" smtClean="0"/>
              <a:t>навчитися</a:t>
            </a:r>
            <a:r>
              <a:rPr lang="ru-RU" b="1" dirty="0" smtClean="0"/>
              <a:t> </a:t>
            </a:r>
            <a:r>
              <a:rPr lang="ru-RU" b="1" dirty="0" err="1" smtClean="0"/>
              <a:t>характеризувати</a:t>
            </a:r>
            <a:r>
              <a:rPr lang="ru-RU" b="1" dirty="0" smtClean="0"/>
              <a:t> </a:t>
            </a:r>
            <a:r>
              <a:rPr lang="ru-RU" b="1" dirty="0" err="1" smtClean="0"/>
              <a:t>типи</a:t>
            </a:r>
            <a:r>
              <a:rPr lang="ru-RU" b="1" dirty="0" smtClean="0"/>
              <a:t> </a:t>
            </a:r>
            <a:r>
              <a:rPr lang="ru-RU" b="1" dirty="0" err="1" smtClean="0"/>
              <a:t>відтворення</a:t>
            </a:r>
            <a:r>
              <a:rPr lang="ru-RU" b="1" dirty="0" smtClean="0"/>
              <a:t> </a:t>
            </a:r>
            <a:r>
              <a:rPr lang="ru-RU" b="1" dirty="0" err="1" smtClean="0"/>
              <a:t>населення</a:t>
            </a:r>
            <a:r>
              <a:rPr lang="ru-RU" b="1" dirty="0" smtClean="0"/>
              <a:t> та </a:t>
            </a:r>
            <a:r>
              <a:rPr lang="ru-RU" b="1" dirty="0" err="1" smtClean="0"/>
              <a:t>напрями</a:t>
            </a:r>
            <a:r>
              <a:rPr lang="ru-RU" b="1" dirty="0" smtClean="0"/>
              <a:t> </a:t>
            </a:r>
            <a:r>
              <a:rPr lang="ru-RU" b="1" dirty="0" err="1" smtClean="0"/>
              <a:t>демографічної</a:t>
            </a:r>
            <a:r>
              <a:rPr lang="ru-RU" b="1" dirty="0" smtClean="0"/>
              <a:t> </a:t>
            </a:r>
            <a:r>
              <a:rPr lang="ru-RU" b="1" dirty="0" err="1" smtClean="0"/>
              <a:t>політики</a:t>
            </a:r>
            <a:r>
              <a:rPr lang="ru-RU" b="1" dirty="0" smtClean="0"/>
              <a:t>;</a:t>
            </a:r>
          </a:p>
          <a:p>
            <a:pPr marL="365760" indent="-256032" algn="ctr" eaLnBrk="1" fontAlgn="auto" hangingPunct="1">
              <a:spcAft>
                <a:spcPts val="0"/>
              </a:spcAft>
              <a:buClr>
                <a:schemeClr val="accent3"/>
              </a:buClr>
              <a:buFont typeface="Georgia"/>
              <a:buChar char="•"/>
              <a:defRPr/>
            </a:pPr>
            <a:r>
              <a:rPr lang="ru-RU" b="1" dirty="0" smtClean="0"/>
              <a:t> </a:t>
            </a:r>
            <a:r>
              <a:rPr lang="ru-RU" b="1" dirty="0" err="1" smtClean="0"/>
              <a:t>розвивати</a:t>
            </a:r>
            <a:r>
              <a:rPr lang="ru-RU" b="1" dirty="0" smtClean="0"/>
              <a:t> </a:t>
            </a:r>
            <a:r>
              <a:rPr lang="ru-RU" b="1" dirty="0" err="1" smtClean="0"/>
              <a:t>уміння</a:t>
            </a:r>
            <a:r>
              <a:rPr lang="ru-RU" b="1" dirty="0" smtClean="0"/>
              <a:t> </a:t>
            </a:r>
            <a:r>
              <a:rPr lang="ru-RU" b="1" dirty="0" err="1" smtClean="0"/>
              <a:t>працювати</a:t>
            </a:r>
            <a:r>
              <a:rPr lang="ru-RU" b="1" dirty="0" smtClean="0"/>
              <a:t> </a:t>
            </a:r>
            <a:r>
              <a:rPr lang="ru-RU" b="1" dirty="0" err="1" smtClean="0"/>
              <a:t>з</a:t>
            </a:r>
            <a:r>
              <a:rPr lang="ru-RU" b="1" dirty="0" smtClean="0"/>
              <a:t> </a:t>
            </a:r>
            <a:r>
              <a:rPr lang="ru-RU" b="1" dirty="0" err="1" smtClean="0"/>
              <a:t>картографічними</a:t>
            </a:r>
            <a:r>
              <a:rPr lang="ru-RU" b="1" dirty="0" smtClean="0"/>
              <a:t>, </a:t>
            </a:r>
            <a:r>
              <a:rPr lang="ru-RU" b="1" dirty="0" err="1" smtClean="0"/>
              <a:t>статистичними</a:t>
            </a:r>
            <a:r>
              <a:rPr lang="ru-RU" b="1" dirty="0" smtClean="0"/>
              <a:t> </a:t>
            </a:r>
            <a:r>
              <a:rPr lang="ru-RU" b="1" dirty="0" err="1" smtClean="0"/>
              <a:t>матеріалами</a:t>
            </a:r>
            <a:r>
              <a:rPr lang="ru-RU" b="1"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 calcmode="lin" valueType="num">
                                      <p:cBhvr>
                                        <p:cTn id="28" dur="1000" fill="hold"/>
                                        <p:tgtEl>
                                          <p:spTgt spid="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67544" y="332656"/>
          <a:ext cx="842493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214282" y="214290"/>
            <a:ext cx="8686800" cy="841248"/>
          </a:xfrm>
        </p:spPr>
        <p:txBody>
          <a:bodyPr rtlCol="0">
            <a:normAutofit fontScale="90000"/>
          </a:bodyPr>
          <a:lstStyle/>
          <a:p>
            <a:pPr algn="ctr" fontAlgn="auto">
              <a:spcAft>
                <a:spcPts val="0"/>
              </a:spcAft>
              <a:defRPr/>
            </a:pPr>
            <a:r>
              <a:rPr lang="uk-UA" sz="4400" b="1" dirty="0" smtClean="0">
                <a:solidFill>
                  <a:srgbClr val="0070C0"/>
                </a:solidFill>
                <a:effectLst>
                  <a:outerShdw blurRad="38100" dist="38100" dir="2700000" algn="tl">
                    <a:srgbClr val="000000">
                      <a:alpha val="43137"/>
                    </a:srgbClr>
                  </a:outerShdw>
                </a:effectLst>
              </a:rPr>
              <a:t>Форми сільського розселення:</a:t>
            </a:r>
            <a:endParaRPr lang="ru-RU" sz="4400" b="1" dirty="0" smtClean="0">
              <a:solidFill>
                <a:srgbClr val="0070C0"/>
              </a:solidFill>
              <a:effectLst>
                <a:outerShdw blurRad="38100" dist="38100" dir="2700000" algn="tl">
                  <a:srgbClr val="000000">
                    <a:alpha val="43137"/>
                  </a:srgbClr>
                </a:outerShdw>
              </a:effectLst>
            </a:endParaRPr>
          </a:p>
        </p:txBody>
      </p:sp>
      <p:sp>
        <p:nvSpPr>
          <p:cNvPr id="106499" name="Rectangle 3"/>
          <p:cNvSpPr>
            <a:spLocks noGrp="1" noChangeArrowheads="1"/>
          </p:cNvSpPr>
          <p:nvPr>
            <p:ph sz="half" idx="1"/>
          </p:nvPr>
        </p:nvSpPr>
        <p:spPr>
          <a:xfrm>
            <a:off x="304800" y="1071546"/>
            <a:ext cx="4191000" cy="5253054"/>
          </a:xfrm>
        </p:spPr>
        <p:txBody>
          <a:bodyPr rtlCol="0">
            <a:normAutofit/>
          </a:bodyPr>
          <a:lstStyle/>
          <a:p>
            <a:pPr fontAlgn="auto">
              <a:spcAft>
                <a:spcPts val="0"/>
              </a:spcAft>
              <a:buFont typeface="Arial" pitchFamily="34" charset="0"/>
              <a:buChar char="•"/>
              <a:defRPr/>
            </a:pPr>
            <a:r>
              <a:rPr lang="uk-UA" sz="3600" b="1" dirty="0" smtClean="0">
                <a:solidFill>
                  <a:schemeClr val="accent4">
                    <a:lumMod val="75000"/>
                  </a:schemeClr>
                </a:solidFill>
                <a:latin typeface="Candara" pitchFamily="34" charset="0"/>
              </a:rPr>
              <a:t>дисперсне (розсіяне) сільське розселення,</a:t>
            </a:r>
          </a:p>
          <a:p>
            <a:pPr fontAlgn="auto">
              <a:spcAft>
                <a:spcPts val="0"/>
              </a:spcAft>
              <a:buFont typeface="Arial" pitchFamily="34" charset="0"/>
              <a:buChar char="•"/>
              <a:defRPr/>
            </a:pPr>
            <a:r>
              <a:rPr lang="uk-UA" sz="3600" b="1" dirty="0" smtClean="0">
                <a:solidFill>
                  <a:schemeClr val="accent4">
                    <a:lumMod val="75000"/>
                  </a:schemeClr>
                </a:solidFill>
                <a:latin typeface="Candara" pitchFamily="34" charset="0"/>
              </a:rPr>
              <a:t>дисперсно-групове сільське розселення,</a:t>
            </a:r>
          </a:p>
          <a:p>
            <a:pPr fontAlgn="auto">
              <a:spcAft>
                <a:spcPts val="0"/>
              </a:spcAft>
              <a:buFont typeface="Arial" pitchFamily="34" charset="0"/>
              <a:buChar char="•"/>
              <a:defRPr/>
            </a:pPr>
            <a:r>
              <a:rPr lang="uk-UA" sz="3600" b="1" dirty="0" smtClean="0">
                <a:solidFill>
                  <a:schemeClr val="accent4">
                    <a:lumMod val="75000"/>
                  </a:schemeClr>
                </a:solidFill>
                <a:latin typeface="Candara" pitchFamily="34" charset="0"/>
              </a:rPr>
              <a:t>кочове сільське розселення.</a:t>
            </a:r>
            <a:endParaRPr lang="ru-RU" sz="3600" b="1" dirty="0" smtClean="0">
              <a:solidFill>
                <a:schemeClr val="accent4">
                  <a:lumMod val="75000"/>
                </a:schemeClr>
              </a:solidFill>
              <a:latin typeface="Candara" pitchFamily="34" charset="0"/>
            </a:endParaRPr>
          </a:p>
        </p:txBody>
      </p:sp>
      <p:pic>
        <p:nvPicPr>
          <p:cNvPr id="29698" name="Picture 2"/>
          <p:cNvPicPr>
            <a:picLocks noGrp="1" noChangeAspect="1" noChangeArrowheads="1"/>
          </p:cNvPicPr>
          <p:nvPr>
            <p:ph sz="half" idx="2"/>
          </p:nvPr>
        </p:nvPicPr>
        <p:blipFill>
          <a:blip r:embed="rId2"/>
          <a:srcRect/>
          <a:stretch>
            <a:fillRect/>
          </a:stretch>
        </p:blipFill>
        <p:spPr bwMode="auto">
          <a:xfrm>
            <a:off x="5286380" y="3000372"/>
            <a:ext cx="2628900" cy="1743075"/>
          </a:xfrm>
          <a:prstGeom prst="rect">
            <a:avLst/>
          </a:prstGeom>
          <a:noFill/>
          <a:ln w="57150">
            <a:solidFill>
              <a:schemeClr val="accent2">
                <a:lumMod val="75000"/>
              </a:schemeClr>
            </a:solid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5286380" y="1071546"/>
            <a:ext cx="2647950" cy="1724025"/>
          </a:xfrm>
          <a:prstGeom prst="rect">
            <a:avLst/>
          </a:prstGeom>
          <a:noFill/>
          <a:ln w="57150">
            <a:solidFill>
              <a:schemeClr val="accent2">
                <a:lumMod val="75000"/>
              </a:schemeClr>
            </a:solid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5286380" y="4963846"/>
            <a:ext cx="2643206" cy="1704868"/>
          </a:xfrm>
          <a:prstGeom prst="rect">
            <a:avLst/>
          </a:prstGeom>
          <a:noFill/>
          <a:ln w="57150">
            <a:solidFill>
              <a:schemeClr val="accent2">
                <a:lumMod val="75000"/>
              </a:schemeClr>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6286512" y="1428736"/>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Політичні</a:t>
            </a:r>
            <a:endParaRPr lang="ru-RU" sz="2400" dirty="0">
              <a:solidFill>
                <a:srgbClr val="FFFF00"/>
              </a:solidFill>
            </a:endParaRPr>
          </a:p>
        </p:txBody>
      </p:sp>
      <p:pic>
        <p:nvPicPr>
          <p:cNvPr id="18437" name="Picture 2" descr="C:\Documents and Settings\User\Рабочий стол\демограф.png"/>
          <p:cNvPicPr>
            <a:picLocks noChangeAspect="1" noChangeArrowheads="1"/>
          </p:cNvPicPr>
          <p:nvPr/>
        </p:nvPicPr>
        <p:blipFill>
          <a:blip r:embed="rId2"/>
          <a:srcRect/>
          <a:stretch>
            <a:fillRect/>
          </a:stretch>
        </p:blipFill>
        <p:spPr bwMode="auto">
          <a:xfrm>
            <a:off x="3143240" y="3143248"/>
            <a:ext cx="2898775" cy="1782762"/>
          </a:xfrm>
          <a:prstGeom prst="rect">
            <a:avLst/>
          </a:prstGeom>
          <a:noFill/>
          <a:ln w="9525">
            <a:noFill/>
            <a:miter lim="800000"/>
            <a:headEnd/>
            <a:tailEnd/>
          </a:ln>
        </p:spPr>
      </p:pic>
      <p:sp>
        <p:nvSpPr>
          <p:cNvPr id="20" name="Скругленный прямоугольник 19"/>
          <p:cNvSpPr/>
          <p:nvPr/>
        </p:nvSpPr>
        <p:spPr>
          <a:xfrm>
            <a:off x="3428992" y="1428736"/>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Соціально-економічні</a:t>
            </a:r>
            <a:endParaRPr lang="ru-RU" sz="2400" dirty="0">
              <a:solidFill>
                <a:srgbClr val="FFFF00"/>
              </a:solidFill>
            </a:endParaRPr>
          </a:p>
        </p:txBody>
      </p:sp>
      <p:sp>
        <p:nvSpPr>
          <p:cNvPr id="21" name="Скругленный прямоугольник 20"/>
          <p:cNvSpPr/>
          <p:nvPr/>
        </p:nvSpPr>
        <p:spPr>
          <a:xfrm>
            <a:off x="571472" y="1428736"/>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Природні</a:t>
            </a:r>
            <a:endParaRPr lang="ru-RU" sz="2400" dirty="0">
              <a:solidFill>
                <a:srgbClr val="FFFF00"/>
              </a:solidFill>
            </a:endParaRPr>
          </a:p>
        </p:txBody>
      </p:sp>
      <p:sp>
        <p:nvSpPr>
          <p:cNvPr id="22" name="Скругленный прямоугольник 21"/>
          <p:cNvSpPr/>
          <p:nvPr/>
        </p:nvSpPr>
        <p:spPr>
          <a:xfrm>
            <a:off x="3500430" y="5643578"/>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smtClean="0">
                <a:solidFill>
                  <a:srgbClr val="FFFF00"/>
                </a:solidFill>
              </a:rPr>
              <a:t>Етнічні</a:t>
            </a:r>
            <a:endParaRPr lang="ru-RU" sz="2400" dirty="0">
              <a:solidFill>
                <a:srgbClr val="FFFF00"/>
              </a:solidFill>
            </a:endParaRPr>
          </a:p>
        </p:txBody>
      </p:sp>
      <p:sp>
        <p:nvSpPr>
          <p:cNvPr id="23" name="Скругленный прямоугольник 22"/>
          <p:cNvSpPr/>
          <p:nvPr/>
        </p:nvSpPr>
        <p:spPr>
          <a:xfrm>
            <a:off x="6357950" y="5500702"/>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Релігійні</a:t>
            </a:r>
            <a:endParaRPr lang="ru-RU" sz="2400" dirty="0">
              <a:solidFill>
                <a:srgbClr val="FFFF00"/>
              </a:solidFill>
            </a:endParaRPr>
          </a:p>
        </p:txBody>
      </p:sp>
      <p:sp>
        <p:nvSpPr>
          <p:cNvPr id="24" name="Скругленный прямоугольник 23"/>
          <p:cNvSpPr/>
          <p:nvPr/>
        </p:nvSpPr>
        <p:spPr>
          <a:xfrm>
            <a:off x="428596" y="5500702"/>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Юридичні</a:t>
            </a:r>
            <a:endParaRPr lang="ru-RU" sz="2400" dirty="0">
              <a:solidFill>
                <a:srgbClr val="FFFF00"/>
              </a:solidFill>
            </a:endParaRPr>
          </a:p>
        </p:txBody>
      </p:sp>
      <p:sp>
        <p:nvSpPr>
          <p:cNvPr id="25" name="Скругленный прямоугольник 24"/>
          <p:cNvSpPr/>
          <p:nvPr/>
        </p:nvSpPr>
        <p:spPr>
          <a:xfrm>
            <a:off x="6357950" y="3429000"/>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Військові</a:t>
            </a:r>
            <a:endParaRPr lang="ru-RU" sz="2400" dirty="0">
              <a:solidFill>
                <a:srgbClr val="FFFF00"/>
              </a:solidFill>
            </a:endParaRPr>
          </a:p>
        </p:txBody>
      </p:sp>
      <p:sp>
        <p:nvSpPr>
          <p:cNvPr id="26" name="Скругленный прямоугольник 25"/>
          <p:cNvSpPr/>
          <p:nvPr/>
        </p:nvSpPr>
        <p:spPr>
          <a:xfrm>
            <a:off x="500034" y="3571876"/>
            <a:ext cx="2428892" cy="914400"/>
          </a:xfrm>
          <a:prstGeom prst="roundRect">
            <a:avLst/>
          </a:prstGeom>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dirty="0">
                <a:solidFill>
                  <a:srgbClr val="FFFF00"/>
                </a:solidFill>
              </a:rPr>
              <a:t>Культурні</a:t>
            </a:r>
            <a:endParaRPr lang="ru-RU" sz="2400" dirty="0">
              <a:solidFill>
                <a:srgbClr val="FFFF00"/>
              </a:solidFill>
            </a:endParaRPr>
          </a:p>
        </p:txBody>
      </p:sp>
      <p:sp>
        <p:nvSpPr>
          <p:cNvPr id="18459" name="Заголовок 12"/>
          <p:cNvSpPr>
            <a:spLocks noGrp="1"/>
          </p:cNvSpPr>
          <p:nvPr>
            <p:ph type="title"/>
          </p:nvPr>
        </p:nvSpPr>
        <p:spPr>
          <a:xfrm>
            <a:off x="428596" y="214290"/>
            <a:ext cx="8229600" cy="879462"/>
          </a:xfrm>
        </p:spPr>
        <p:txBody>
          <a:bodyPr>
            <a:normAutofit fontScale="90000"/>
          </a:bodyPr>
          <a:lstStyle/>
          <a:p>
            <a:pPr algn="ctr" eaLnBrk="1" hangingPunct="1"/>
            <a:r>
              <a:rPr lang="uk-UA" b="1" dirty="0" smtClean="0">
                <a:solidFill>
                  <a:srgbClr val="0070C0"/>
                </a:solidFill>
              </a:rPr>
              <a:t>Причини зміни чисельності населення</a:t>
            </a:r>
            <a:endParaRPr lang="ru-RU" b="1" dirty="0" smtClean="0">
              <a:solidFill>
                <a:srgbClr val="0070C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177"/>
          <p:cNvSpPr>
            <a:spLocks noGrp="1" noRot="1" noChangeArrowheads="1"/>
          </p:cNvSpPr>
          <p:nvPr>
            <p:ph type="title"/>
          </p:nvPr>
        </p:nvSpPr>
        <p:spPr/>
        <p:txBody>
          <a:bodyPr>
            <a:noAutofit/>
          </a:bodyPr>
          <a:lstStyle/>
          <a:p>
            <a:pPr algn="ctr"/>
            <a:r>
              <a:rPr lang="uk-UA" sz="8000" b="1" dirty="0" smtClean="0">
                <a:solidFill>
                  <a:srgbClr val="0070C0"/>
                </a:solidFill>
              </a:rPr>
              <a:t>кросворд</a:t>
            </a:r>
            <a:endParaRPr lang="ru-RU" sz="8000" b="1" dirty="0" smtClean="0">
              <a:solidFill>
                <a:srgbClr val="0070C0"/>
              </a:solidFill>
            </a:endParaRPr>
          </a:p>
        </p:txBody>
      </p:sp>
      <p:pic>
        <p:nvPicPr>
          <p:cNvPr id="19459" name="Picture 10179"/>
          <p:cNvPicPr>
            <a:picLocks noGrp="1" noChangeAspect="1" noChangeArrowheads="1"/>
          </p:cNvPicPr>
          <p:nvPr>
            <p:ph idx="1"/>
          </p:nvPr>
        </p:nvPicPr>
        <p:blipFill>
          <a:blip r:embed="rId2">
            <a:grayscl/>
            <a:biLevel thresh="50000"/>
          </a:blip>
          <a:srcRect/>
          <a:stretch>
            <a:fillRect/>
          </a:stretch>
        </p:blipFill>
        <p:spPr>
          <a:xfrm>
            <a:off x="191330" y="1500174"/>
            <a:ext cx="8309734" cy="5024451"/>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57158" y="214290"/>
            <a:ext cx="8458200" cy="520700"/>
          </a:xfrm>
        </p:spPr>
        <p:txBody>
          <a:bodyPr>
            <a:noAutofit/>
          </a:bodyPr>
          <a:lstStyle/>
          <a:p>
            <a:pPr algn="ctr" eaLnBrk="1" hangingPunct="1"/>
            <a:r>
              <a:rPr lang="ru-RU" sz="6600" b="1" dirty="0" err="1" smtClean="0">
                <a:solidFill>
                  <a:srgbClr val="0070C0"/>
                </a:solidFill>
              </a:rPr>
              <a:t>Демографія</a:t>
            </a:r>
            <a:endParaRPr lang="ru-RU" sz="6600" b="1" dirty="0" smtClean="0">
              <a:solidFill>
                <a:srgbClr val="0070C0"/>
              </a:solidFill>
            </a:endParaRPr>
          </a:p>
        </p:txBody>
      </p:sp>
      <p:sp>
        <p:nvSpPr>
          <p:cNvPr id="7" name="Текст 6"/>
          <p:cNvSpPr>
            <a:spLocks noGrp="1"/>
          </p:cNvSpPr>
          <p:nvPr>
            <p:ph type="body" idx="2"/>
          </p:nvPr>
        </p:nvSpPr>
        <p:spPr/>
        <p:txBody>
          <a:bodyPr/>
          <a:lstStyle/>
          <a:p>
            <a:endParaRPr lang="ru-RU" dirty="0"/>
          </a:p>
        </p:txBody>
      </p:sp>
      <p:sp>
        <p:nvSpPr>
          <p:cNvPr id="13315" name="Содержимое 2"/>
          <p:cNvSpPr>
            <a:spLocks noGrp="1"/>
          </p:cNvSpPr>
          <p:nvPr>
            <p:ph sz="half" idx="1"/>
          </p:nvPr>
        </p:nvSpPr>
        <p:spPr>
          <a:xfrm>
            <a:off x="428596" y="1357298"/>
            <a:ext cx="8486804" cy="4052902"/>
          </a:xfrm>
        </p:spPr>
        <p:txBody>
          <a:bodyPr>
            <a:normAutofit/>
          </a:bodyPr>
          <a:lstStyle/>
          <a:p>
            <a:pPr algn="just" eaLnBrk="1" hangingPunct="1">
              <a:buNone/>
            </a:pPr>
            <a:r>
              <a:rPr lang="ru-RU" dirty="0" smtClean="0"/>
              <a:t>   — </a:t>
            </a:r>
            <a:r>
              <a:rPr lang="ru-RU" b="1" dirty="0" smtClean="0"/>
              <a:t>наука про </a:t>
            </a:r>
            <a:r>
              <a:rPr lang="ru-RU" b="1" dirty="0" err="1" smtClean="0"/>
              <a:t>закономірності</a:t>
            </a:r>
            <a:r>
              <a:rPr lang="ru-RU" b="1" dirty="0" smtClean="0"/>
              <a:t> </a:t>
            </a:r>
            <a:r>
              <a:rPr lang="ru-RU" b="1" dirty="0" err="1" smtClean="0"/>
              <a:t>відтворення</a:t>
            </a:r>
            <a:r>
              <a:rPr lang="ru-RU" b="1" dirty="0" smtClean="0"/>
              <a:t> </a:t>
            </a:r>
            <a:r>
              <a:rPr lang="ru-RU" b="1" dirty="0" err="1" smtClean="0"/>
              <a:t>населення</a:t>
            </a:r>
            <a:r>
              <a:rPr lang="ru-RU" b="1" dirty="0" smtClean="0"/>
              <a:t>. Вона </a:t>
            </a:r>
            <a:r>
              <a:rPr lang="ru-RU" b="1" dirty="0" err="1" smtClean="0"/>
              <a:t>вивчає</a:t>
            </a:r>
            <a:r>
              <a:rPr lang="ru-RU" b="1" dirty="0" smtClean="0"/>
              <a:t> </a:t>
            </a:r>
            <a:r>
              <a:rPr lang="ru-RU" b="1" dirty="0" err="1" smtClean="0"/>
              <a:t>процеси</a:t>
            </a:r>
            <a:r>
              <a:rPr lang="ru-RU" b="1" dirty="0" smtClean="0"/>
              <a:t> </a:t>
            </a:r>
            <a:r>
              <a:rPr lang="ru-RU" b="1" dirty="0" err="1" smtClean="0"/>
              <a:t>народжуваності</a:t>
            </a:r>
            <a:r>
              <a:rPr lang="ru-RU" b="1" dirty="0" smtClean="0"/>
              <a:t>, </a:t>
            </a:r>
            <a:r>
              <a:rPr lang="ru-RU" b="1" dirty="0" err="1" smtClean="0"/>
              <a:t>смертності</a:t>
            </a:r>
            <a:r>
              <a:rPr lang="ru-RU" b="1" dirty="0" smtClean="0"/>
              <a:t>, </a:t>
            </a:r>
            <a:r>
              <a:rPr lang="ru-RU" b="1" dirty="0" err="1" smtClean="0"/>
              <a:t>шлюбності</a:t>
            </a:r>
            <a:r>
              <a:rPr lang="ru-RU" b="1" dirty="0" smtClean="0"/>
              <a:t>, </a:t>
            </a:r>
            <a:r>
              <a:rPr lang="ru-RU" b="1" dirty="0" err="1" smtClean="0"/>
              <a:t>освіченості</a:t>
            </a:r>
            <a:r>
              <a:rPr lang="ru-RU" b="1" dirty="0" smtClean="0"/>
              <a:t>, </a:t>
            </a:r>
            <a:r>
              <a:rPr lang="ru-RU" b="1" dirty="0" err="1" smtClean="0"/>
              <a:t>міграції</a:t>
            </a:r>
            <a:r>
              <a:rPr lang="ru-RU" b="1" dirty="0" smtClean="0"/>
              <a:t>, </a:t>
            </a:r>
            <a:r>
              <a:rPr lang="ru-RU" b="1" dirty="0" err="1" smtClean="0"/>
              <a:t>зайнятості</a:t>
            </a:r>
            <a:r>
              <a:rPr lang="ru-RU" b="1" dirty="0" smtClean="0"/>
              <a:t>, </a:t>
            </a:r>
            <a:r>
              <a:rPr lang="ru-RU" b="1" dirty="0" err="1" smtClean="0"/>
              <a:t>віковий</a:t>
            </a:r>
            <a:r>
              <a:rPr lang="ru-RU" b="1" dirty="0" smtClean="0"/>
              <a:t> та </a:t>
            </a:r>
            <a:r>
              <a:rPr lang="ru-RU" b="1" dirty="0" err="1" smtClean="0"/>
              <a:t>статевий</a:t>
            </a:r>
            <a:r>
              <a:rPr lang="ru-RU" b="1" dirty="0" smtClean="0"/>
              <a:t> склад </a:t>
            </a:r>
            <a:r>
              <a:rPr lang="ru-RU" b="1" dirty="0" err="1" smtClean="0"/>
              <a:t>населення</a:t>
            </a:r>
            <a:r>
              <a:rPr lang="ru-RU" b="1" dirty="0" smtClean="0"/>
              <a:t> та </a:t>
            </a:r>
            <a:r>
              <a:rPr lang="ru-RU" b="1" dirty="0" err="1" smtClean="0"/>
              <a:t>ін</a:t>
            </a:r>
            <a:r>
              <a:rPr lang="ru-RU" b="1" dirty="0" smtClean="0"/>
              <a:t>.</a:t>
            </a:r>
          </a:p>
          <a:p>
            <a:pPr algn="just" eaLnBrk="1" hangingPunct="1">
              <a:buNone/>
            </a:pPr>
            <a:endParaRPr lang="ru-RU" b="1" dirty="0" smtClean="0"/>
          </a:p>
          <a:p>
            <a:pPr eaLnBrk="1" hangingPunct="1"/>
            <a:endParaRPr lang="ru-RU" dirty="0" smtClean="0"/>
          </a:p>
        </p:txBody>
      </p:sp>
      <p:pic>
        <p:nvPicPr>
          <p:cNvPr id="22532" name="Picture 4"/>
          <p:cNvPicPr>
            <a:picLocks noChangeAspect="1" noChangeArrowheads="1"/>
          </p:cNvPicPr>
          <p:nvPr/>
        </p:nvPicPr>
        <p:blipFill>
          <a:blip r:embed="rId2"/>
          <a:srcRect/>
          <a:stretch>
            <a:fillRect/>
          </a:stretch>
        </p:blipFill>
        <p:spPr bwMode="auto">
          <a:xfrm>
            <a:off x="3286116" y="4500570"/>
            <a:ext cx="2209800" cy="2066925"/>
          </a:xfrm>
          <a:prstGeom prst="rect">
            <a:avLst/>
          </a:prstGeom>
          <a:noFill/>
          <a:ln w="57150">
            <a:solidFill>
              <a:schemeClr val="accent2">
                <a:lumMod val="75000"/>
              </a:schemeClr>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2000"/>
                                        <p:tgtEl>
                                          <p:spTgt spid="13315">
                                            <p:txEl>
                                              <p:pRg st="0" end="0"/>
                                            </p:txEl>
                                          </p:spTgt>
                                        </p:tgtEl>
                                      </p:cBhvr>
                                    </p:animEffect>
                                    <p:anim calcmode="lin" valueType="num">
                                      <p:cBhvr>
                                        <p:cTn id="15"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331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404813"/>
            <a:ext cx="8229600" cy="1152525"/>
          </a:xfrm>
        </p:spPr>
        <p:txBody>
          <a:bodyPr>
            <a:noAutofit/>
          </a:bodyPr>
          <a:lstStyle/>
          <a:p>
            <a:pPr algn="ctr" eaLnBrk="1" fontAlgn="auto" hangingPunct="1">
              <a:spcAft>
                <a:spcPts val="0"/>
              </a:spcAft>
              <a:defRPr/>
            </a:pPr>
            <a:r>
              <a:rPr lang="ru-RU" sz="4000" b="1" dirty="0" smtClean="0">
                <a:solidFill>
                  <a:srgbClr val="0070C0"/>
                </a:solidFill>
              </a:rPr>
              <a:t>За </a:t>
            </a:r>
            <a:r>
              <a:rPr lang="ru-RU" sz="4000" b="1" dirty="0" err="1" smtClean="0">
                <a:solidFill>
                  <a:srgbClr val="0070C0"/>
                </a:solidFill>
              </a:rPr>
              <a:t>даними</a:t>
            </a:r>
            <a:r>
              <a:rPr lang="ru-RU" sz="4000" b="1" dirty="0" smtClean="0">
                <a:solidFill>
                  <a:srgbClr val="0070C0"/>
                </a:solidFill>
              </a:rPr>
              <a:t> </a:t>
            </a:r>
            <a:r>
              <a:rPr lang="ru-RU" sz="4000" b="1" dirty="0" err="1" smtClean="0">
                <a:solidFill>
                  <a:srgbClr val="0070C0"/>
                </a:solidFill>
              </a:rPr>
              <a:t>демографічних</a:t>
            </a:r>
            <a:r>
              <a:rPr lang="ru-RU" sz="4000" b="1" dirty="0" smtClean="0">
                <a:solidFill>
                  <a:srgbClr val="0070C0"/>
                </a:solidFill>
              </a:rPr>
              <a:t> </a:t>
            </a:r>
            <a:r>
              <a:rPr lang="ru-RU" sz="4000" b="1" dirty="0" err="1" smtClean="0">
                <a:solidFill>
                  <a:srgbClr val="0070C0"/>
                </a:solidFill>
              </a:rPr>
              <a:t>досліджень</a:t>
            </a:r>
            <a:endParaRPr lang="ru-RU" sz="4000" b="1" dirty="0" smtClean="0">
              <a:solidFill>
                <a:srgbClr val="0070C0"/>
              </a:solidFill>
            </a:endParaRPr>
          </a:p>
        </p:txBody>
      </p:sp>
      <p:sp>
        <p:nvSpPr>
          <p:cNvPr id="7171" name="Содержимое 2"/>
          <p:cNvSpPr>
            <a:spLocks noGrp="1"/>
          </p:cNvSpPr>
          <p:nvPr>
            <p:ph idx="1"/>
          </p:nvPr>
        </p:nvSpPr>
        <p:spPr>
          <a:xfrm>
            <a:off x="457200" y="1484313"/>
            <a:ext cx="8229600" cy="5089525"/>
          </a:xfrm>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ru-RU" b="1" dirty="0" smtClean="0"/>
              <a:t>на початку </a:t>
            </a:r>
            <a:r>
              <a:rPr lang="ru-RU" b="1" dirty="0" err="1" smtClean="0"/>
              <a:t>нашої</a:t>
            </a:r>
            <a:r>
              <a:rPr lang="ru-RU" b="1" dirty="0" smtClean="0"/>
              <a:t> </a:t>
            </a:r>
            <a:r>
              <a:rPr lang="ru-RU" b="1" dirty="0" err="1" smtClean="0"/>
              <a:t>ери</a:t>
            </a:r>
            <a:r>
              <a:rPr lang="ru-RU" b="1" dirty="0" smtClean="0"/>
              <a:t> на </a:t>
            </a:r>
            <a:r>
              <a:rPr lang="ru-RU" b="1" dirty="0" err="1" smtClean="0"/>
              <a:t>Землі</a:t>
            </a:r>
            <a:r>
              <a:rPr lang="ru-RU" b="1" dirty="0" smtClean="0"/>
              <a:t> жило 200 </a:t>
            </a:r>
            <a:r>
              <a:rPr lang="ru-RU" b="1" dirty="0" err="1" smtClean="0"/>
              <a:t>млн</a:t>
            </a:r>
            <a:r>
              <a:rPr lang="ru-RU" b="1" dirty="0" smtClean="0"/>
              <a:t> </a:t>
            </a:r>
            <a:r>
              <a:rPr lang="ru-RU" b="1" dirty="0" err="1" smtClean="0"/>
              <a:t>чоловік</a:t>
            </a:r>
            <a:r>
              <a:rPr lang="ru-RU" b="1" dirty="0" smtClean="0"/>
              <a:t>,</a:t>
            </a:r>
          </a:p>
          <a:p>
            <a:pPr marL="365760" indent="-256032" eaLnBrk="1" fontAlgn="auto" hangingPunct="1">
              <a:spcAft>
                <a:spcPts val="0"/>
              </a:spcAft>
              <a:buClr>
                <a:schemeClr val="accent3"/>
              </a:buClr>
              <a:buFont typeface="Georgia"/>
              <a:buChar char="•"/>
              <a:defRPr/>
            </a:pPr>
            <a:r>
              <a:rPr lang="ru-RU" b="1" dirty="0" smtClean="0"/>
              <a:t> у 1000 р. — 275 </a:t>
            </a:r>
            <a:r>
              <a:rPr lang="ru-RU" b="1" dirty="0" err="1" smtClean="0"/>
              <a:t>млн</a:t>
            </a:r>
            <a:r>
              <a:rPr lang="ru-RU" b="1" dirty="0" smtClean="0"/>
              <a:t>, </a:t>
            </a:r>
          </a:p>
          <a:p>
            <a:pPr marL="365760" indent="-256032" eaLnBrk="1" fontAlgn="auto" hangingPunct="1">
              <a:spcAft>
                <a:spcPts val="0"/>
              </a:spcAft>
              <a:buClr>
                <a:schemeClr val="accent3"/>
              </a:buClr>
              <a:buFont typeface="Georgia"/>
              <a:buChar char="•"/>
              <a:defRPr/>
            </a:pPr>
            <a:r>
              <a:rPr lang="ru-RU" b="1" dirty="0" smtClean="0"/>
              <a:t>у </a:t>
            </a:r>
            <a:r>
              <a:rPr lang="ru-RU" b="1" dirty="0" err="1" smtClean="0"/>
              <a:t>середині</a:t>
            </a:r>
            <a:r>
              <a:rPr lang="ru-RU" b="1" dirty="0" smtClean="0"/>
              <a:t> XVII ст. — 500 </a:t>
            </a:r>
            <a:r>
              <a:rPr lang="ru-RU" b="1" dirty="0" err="1" smtClean="0"/>
              <a:t>млн</a:t>
            </a:r>
            <a:r>
              <a:rPr lang="ru-RU" b="1" dirty="0" smtClean="0"/>
              <a:t>,</a:t>
            </a:r>
          </a:p>
          <a:p>
            <a:pPr marL="365760" indent="-256032" eaLnBrk="1" fontAlgn="auto" hangingPunct="1">
              <a:spcAft>
                <a:spcPts val="0"/>
              </a:spcAft>
              <a:buClr>
                <a:schemeClr val="accent3"/>
              </a:buClr>
              <a:buFont typeface="Georgia"/>
              <a:buChar char="•"/>
              <a:defRPr/>
            </a:pPr>
            <a:r>
              <a:rPr lang="ru-RU" b="1" dirty="0" smtClean="0"/>
              <a:t> у 1850 р. — 1,3 </a:t>
            </a:r>
            <a:r>
              <a:rPr lang="ru-RU" b="1" dirty="0" err="1" smtClean="0"/>
              <a:t>млрд</a:t>
            </a:r>
            <a:endParaRPr lang="ru-RU" b="1" dirty="0" smtClean="0"/>
          </a:p>
          <a:p>
            <a:pPr marL="365760" indent="-256032" eaLnBrk="1" fontAlgn="auto" hangingPunct="1">
              <a:spcAft>
                <a:spcPts val="0"/>
              </a:spcAft>
              <a:buClr>
                <a:schemeClr val="accent3"/>
              </a:buClr>
              <a:buFont typeface="Georgia"/>
              <a:buChar char="•"/>
              <a:defRPr/>
            </a:pPr>
            <a:r>
              <a:rPr lang="ru-RU" b="1" dirty="0" smtClean="0"/>
              <a:t> у 1900 р. — 1,6 </a:t>
            </a:r>
            <a:r>
              <a:rPr lang="ru-RU" b="1" dirty="0" err="1" smtClean="0"/>
              <a:t>млрд</a:t>
            </a:r>
            <a:r>
              <a:rPr lang="ru-RU" b="1" dirty="0" smtClean="0"/>
              <a:t>, у 1950 р. — 2,5 </a:t>
            </a:r>
            <a:r>
              <a:rPr lang="ru-RU" b="1" dirty="0" err="1" smtClean="0"/>
              <a:t>млрд</a:t>
            </a:r>
            <a:r>
              <a:rPr lang="ru-RU" b="1" dirty="0" smtClean="0"/>
              <a:t>, у 1970 р. — 3,6 </a:t>
            </a:r>
            <a:r>
              <a:rPr lang="ru-RU" b="1" dirty="0" err="1" smtClean="0"/>
              <a:t>млрд</a:t>
            </a:r>
            <a:r>
              <a:rPr lang="ru-RU" b="1" dirty="0" smtClean="0"/>
              <a:t>,</a:t>
            </a:r>
          </a:p>
          <a:p>
            <a:pPr marL="365760" indent="-256032" eaLnBrk="1" fontAlgn="auto" hangingPunct="1">
              <a:spcAft>
                <a:spcPts val="0"/>
              </a:spcAft>
              <a:buClr>
                <a:schemeClr val="accent3"/>
              </a:buClr>
              <a:buFont typeface="Georgia"/>
              <a:buChar char="•"/>
              <a:defRPr/>
            </a:pPr>
            <a:r>
              <a:rPr lang="ru-RU" b="1" dirty="0" smtClean="0"/>
              <a:t> у 1999 р. — 6 млрд. </a:t>
            </a:r>
          </a:p>
          <a:p>
            <a:pPr marL="365760" indent="-256032" eaLnBrk="1" fontAlgn="auto" hangingPunct="1">
              <a:spcAft>
                <a:spcPts val="0"/>
              </a:spcAft>
              <a:buClr>
                <a:schemeClr val="accent3"/>
              </a:buClr>
              <a:buFont typeface="Georgia"/>
              <a:buChar char="•"/>
              <a:defRPr/>
            </a:pPr>
            <a:r>
              <a:rPr lang="ru-RU" b="1" dirty="0" smtClean="0"/>
              <a:t>Зараз на </a:t>
            </a:r>
            <a:r>
              <a:rPr lang="ru-RU" b="1" dirty="0" err="1" smtClean="0"/>
              <a:t>Землі</a:t>
            </a:r>
            <a:r>
              <a:rPr lang="ru-RU" b="1" dirty="0" smtClean="0"/>
              <a:t> </a:t>
            </a:r>
            <a:r>
              <a:rPr lang="ru-RU" b="1" dirty="0" err="1" smtClean="0"/>
              <a:t>живуть</a:t>
            </a:r>
            <a:r>
              <a:rPr lang="ru-RU" b="1" dirty="0" smtClean="0"/>
              <a:t> </a:t>
            </a:r>
            <a:r>
              <a:rPr lang="ru-RU" b="1" dirty="0" err="1" smtClean="0"/>
              <a:t>близько</a:t>
            </a:r>
            <a:r>
              <a:rPr lang="ru-RU" b="1" dirty="0" smtClean="0"/>
              <a:t> 7 млрд. </a:t>
            </a:r>
            <a:r>
              <a:rPr lang="ru-RU" b="1" dirty="0" err="1" smtClean="0"/>
              <a:t>осіб</a:t>
            </a:r>
            <a:endParaRPr lang="ru-RU" b="1" dirty="0" smtClean="0"/>
          </a:p>
          <a:p>
            <a:pPr marL="365760" indent="-256032" eaLnBrk="1" fontAlgn="auto" hangingPunct="1">
              <a:spcAft>
                <a:spcPts val="0"/>
              </a:spcAft>
              <a:buClr>
                <a:schemeClr val="accent3"/>
              </a:buClr>
              <a:buFont typeface="Georgia"/>
              <a:buChar char="•"/>
              <a:defRPr/>
            </a:pPr>
            <a:r>
              <a:rPr lang="ru-RU" b="1" dirty="0" smtClean="0"/>
              <a:t> За </a:t>
            </a:r>
            <a:r>
              <a:rPr lang="ru-RU" b="1" dirty="0" err="1" smtClean="0"/>
              <a:t>розрахунками</a:t>
            </a:r>
            <a:r>
              <a:rPr lang="ru-RU" b="1" dirty="0" smtClean="0"/>
              <a:t> ООН, </a:t>
            </a:r>
            <a:r>
              <a:rPr lang="ru-RU" b="1" dirty="0" err="1" smtClean="0"/>
              <a:t>найближчими</a:t>
            </a:r>
            <a:r>
              <a:rPr lang="ru-RU" b="1" dirty="0" smtClean="0"/>
              <a:t> роками </a:t>
            </a:r>
            <a:r>
              <a:rPr lang="ru-RU" b="1" dirty="0" err="1" smtClean="0"/>
              <a:t>ця</a:t>
            </a:r>
            <a:r>
              <a:rPr lang="ru-RU" b="1" dirty="0" smtClean="0"/>
              <a:t> цифра </a:t>
            </a:r>
            <a:r>
              <a:rPr lang="ru-RU" b="1" dirty="0" err="1" smtClean="0"/>
              <a:t>збільшуватиметься</a:t>
            </a:r>
            <a:r>
              <a:rPr lang="ru-RU" b="1" dirty="0" smtClean="0"/>
              <a:t> в </a:t>
            </a:r>
            <a:r>
              <a:rPr lang="ru-RU" b="1" dirty="0" err="1" smtClean="0"/>
              <a:t>середньому</a:t>
            </a:r>
            <a:r>
              <a:rPr lang="ru-RU" b="1" dirty="0" smtClean="0"/>
              <a:t> на 78 </a:t>
            </a:r>
            <a:r>
              <a:rPr lang="ru-RU" b="1" dirty="0" err="1" smtClean="0"/>
              <a:t>мільйонів</a:t>
            </a:r>
            <a:r>
              <a:rPr lang="ru-RU" b="1" dirty="0" smtClean="0"/>
              <a:t> </a:t>
            </a:r>
            <a:r>
              <a:rPr lang="ru-RU" b="1" dirty="0" err="1" smtClean="0"/>
              <a:t>щорічно</a:t>
            </a:r>
            <a:r>
              <a:rPr lang="ru-RU" b="1" dirty="0" smtClean="0"/>
              <a:t>. </a:t>
            </a:r>
          </a:p>
          <a:p>
            <a:pPr marL="365760" indent="-256032" eaLnBrk="1" fontAlgn="auto" hangingPunct="1">
              <a:spcAft>
                <a:spcPts val="0"/>
              </a:spcAft>
              <a:buClr>
                <a:schemeClr val="accent3"/>
              </a:buClr>
              <a:buFont typeface="Georgia"/>
              <a:buChar char="•"/>
              <a:defRPr/>
            </a:pPr>
            <a:endParaRPr lang="ru-RU"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1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1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 calcmode="lin" valueType="num">
                                      <p:cBhvr>
                                        <p:cTn id="28" dur="10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17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p:cTn id="35" dur="1000" fill="hold"/>
                                        <p:tgtEl>
                                          <p:spTgt spid="717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717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7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p:cTn id="42" dur="1000" fill="hold"/>
                                        <p:tgtEl>
                                          <p:spTgt spid="7171">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717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17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p:cTn id="49" dur="1000" fill="hold"/>
                                        <p:tgtEl>
                                          <p:spTgt spid="7171">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717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7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7171">
                                            <p:txEl>
                                              <p:pRg st="7" end="7"/>
                                            </p:txEl>
                                          </p:spTgt>
                                        </p:tgtEl>
                                        <p:attrNameLst>
                                          <p:attrName>style.visibility</p:attrName>
                                        </p:attrNameLst>
                                      </p:cBhvr>
                                      <p:to>
                                        <p:strVal val="visible"/>
                                      </p:to>
                                    </p:set>
                                    <p:anim calcmode="lin" valueType="num">
                                      <p:cBhvr>
                                        <p:cTn id="56" dur="1000" fill="hold"/>
                                        <p:tgtEl>
                                          <p:spTgt spid="7171">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717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357188"/>
            <a:ext cx="8183562" cy="1050925"/>
          </a:xfrm>
        </p:spPr>
        <p:txBody>
          <a:bodyPr>
            <a:noAutofit/>
          </a:bodyPr>
          <a:lstStyle/>
          <a:p>
            <a:pPr algn="ctr" eaLnBrk="1" fontAlgn="auto" hangingPunct="1">
              <a:spcAft>
                <a:spcPts val="0"/>
              </a:spcAft>
              <a:defRPr/>
            </a:pPr>
            <a:r>
              <a:rPr lang="uk-UA" sz="4400" cap="all" dirty="0" smtClean="0">
                <a:solidFill>
                  <a:schemeClr val="accent1">
                    <a:tint val="88000"/>
                    <a:satMod val="150000"/>
                  </a:schemeClr>
                </a:solidFill>
              </a:rPr>
              <a:t> </a:t>
            </a:r>
            <a:r>
              <a:rPr lang="uk-UA" sz="4400" b="1" cap="all" dirty="0" smtClean="0">
                <a:solidFill>
                  <a:srgbClr val="0070C0"/>
                </a:solidFill>
              </a:rPr>
              <a:t>Збільшення населення земної кулі</a:t>
            </a:r>
            <a:endParaRPr lang="ru-RU" sz="4400" b="1" cap="all" dirty="0">
              <a:solidFill>
                <a:srgbClr val="0070C0"/>
              </a:solidFill>
            </a:endParaRPr>
          </a:p>
        </p:txBody>
      </p:sp>
      <p:graphicFrame>
        <p:nvGraphicFramePr>
          <p:cNvPr id="1026" name="Содержимое 23"/>
          <p:cNvGraphicFramePr>
            <a:graphicFrameLocks noGrp="1"/>
          </p:cNvGraphicFramePr>
          <p:nvPr>
            <p:ph idx="1"/>
          </p:nvPr>
        </p:nvGraphicFramePr>
        <p:xfrm>
          <a:off x="428625" y="1574800"/>
          <a:ext cx="8183563" cy="4892675"/>
        </p:xfrm>
        <a:graphic>
          <a:graphicData uri="http://schemas.openxmlformats.org/presentationml/2006/ole">
            <p:oleObj spid="_x0000_s1026" r:id="rId4" imgW="8187638" imgH="4895512" progId="Excel.Sheet.8">
              <p:embed/>
            </p:oleObj>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874713"/>
          </a:xfrm>
        </p:spPr>
        <p:txBody>
          <a:bodyPr>
            <a:normAutofit/>
          </a:bodyPr>
          <a:lstStyle/>
          <a:p>
            <a:pPr algn="ctr" eaLnBrk="1" fontAlgn="auto" hangingPunct="1">
              <a:spcAft>
                <a:spcPts val="0"/>
              </a:spcAft>
              <a:defRPr/>
            </a:pPr>
            <a:r>
              <a:rPr lang="uk-UA" sz="4800" b="1" dirty="0" smtClean="0">
                <a:solidFill>
                  <a:srgbClr val="0070C0"/>
                </a:solidFill>
              </a:rPr>
              <a:t>ГУСТОТА НАСЕЛЕННЯ ЗЕМЛІ</a:t>
            </a:r>
            <a:endParaRPr lang="ru-RU" sz="4800" b="1" dirty="0">
              <a:solidFill>
                <a:srgbClr val="0070C0"/>
              </a:solidFill>
            </a:endParaRPr>
          </a:p>
        </p:txBody>
      </p:sp>
      <p:pic>
        <p:nvPicPr>
          <p:cNvPr id="39939" name="Содержимое 3" descr="Image0034.JPG"/>
          <p:cNvPicPr>
            <a:picLocks noGrp="1" noChangeAspect="1"/>
          </p:cNvPicPr>
          <p:nvPr>
            <p:ph idx="1"/>
          </p:nvPr>
        </p:nvPicPr>
        <p:blipFill>
          <a:blip r:embed="rId3">
            <a:lum bright="10000" contrast="-10000"/>
          </a:blip>
          <a:srcRect/>
          <a:stretch>
            <a:fillRect/>
          </a:stretch>
        </p:blipFill>
        <p:spPr>
          <a:xfrm>
            <a:off x="0" y="1714488"/>
            <a:ext cx="9144000" cy="4168775"/>
          </a:xfr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060575"/>
            <a:ext cx="8229600" cy="3816350"/>
          </a:xfrm>
        </p:spPr>
        <p:txBody>
          <a:bodyPr>
            <a:normAutofit/>
          </a:bodyPr>
          <a:lstStyle/>
          <a:p>
            <a:pPr algn="ctr" eaLnBrk="1" hangingPunct="1"/>
            <a:r>
              <a:rPr lang="uk-UA" b="1" dirty="0" smtClean="0">
                <a:solidFill>
                  <a:schemeClr val="accent6">
                    <a:lumMod val="75000"/>
                  </a:schemeClr>
                </a:solidFill>
              </a:rPr>
              <a:t>-  Зміна кількості і складу населення залежно від народжуваності та смертності без урахування механічного переміщення</a:t>
            </a:r>
            <a:r>
              <a:rPr lang="ru-RU" b="1" dirty="0" smtClean="0">
                <a:solidFill>
                  <a:schemeClr val="bg1"/>
                </a:solidFill>
              </a:rPr>
              <a:t/>
            </a:r>
            <a:br>
              <a:rPr lang="ru-RU" b="1" dirty="0" smtClean="0">
                <a:solidFill>
                  <a:schemeClr val="bg1"/>
                </a:solidFill>
              </a:rPr>
            </a:br>
            <a:r>
              <a:rPr lang="ru-RU" b="1" dirty="0" smtClean="0">
                <a:solidFill>
                  <a:schemeClr val="bg1"/>
                </a:solidFill>
              </a:rPr>
              <a:t>-</a:t>
            </a:r>
            <a:endParaRPr lang="ru-RU" dirty="0" smtClean="0"/>
          </a:p>
        </p:txBody>
      </p:sp>
      <p:sp>
        <p:nvSpPr>
          <p:cNvPr id="4" name="Заголовок 1"/>
          <p:cNvSpPr txBox="1">
            <a:spLocks/>
          </p:cNvSpPr>
          <p:nvPr/>
        </p:nvSpPr>
        <p:spPr>
          <a:xfrm>
            <a:off x="428596" y="285728"/>
            <a:ext cx="8229600" cy="1223962"/>
          </a:xfrm>
          <a:prstGeom prst="rect">
            <a:avLst/>
          </a:prstGeom>
        </p:spPr>
        <p:txBody>
          <a:bodyPr anchor="ctr">
            <a:normAutofit/>
          </a:bodyPr>
          <a:lstStyle/>
          <a:p>
            <a:pPr algn="ctr" fontAlgn="auto">
              <a:spcAft>
                <a:spcPts val="0"/>
              </a:spcAft>
              <a:defRPr/>
            </a:pPr>
            <a:r>
              <a:rPr lang="uk-UA" sz="4800" b="1" dirty="0">
                <a:solidFill>
                  <a:srgbClr val="0070C0"/>
                </a:solidFill>
                <a:latin typeface="+mj-lt"/>
                <a:ea typeface="+mj-ea"/>
                <a:cs typeface="+mj-cs"/>
              </a:rPr>
              <a:t>ПРИРОДНИЙ РУХ НАСЕЛЕННЯ</a:t>
            </a:r>
            <a:endParaRPr lang="ru-RU" sz="4800" b="1" dirty="0">
              <a:solidFill>
                <a:srgbClr val="0070C0"/>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style.rotation</p:attrName>
                                        </p:attrNameLst>
                                      </p:cBhvr>
                                      <p:tavLst>
                                        <p:tav tm="0">
                                          <p:val>
                                            <p:fltVal val="720"/>
                                          </p:val>
                                        </p:tav>
                                        <p:tav tm="100000">
                                          <p:val>
                                            <p:fltVal val="0"/>
                                          </p:val>
                                        </p:tav>
                                      </p:tavLst>
                                    </p:anim>
                                    <p:anim calcmode="lin" valueType="num">
                                      <p:cBhvr>
                                        <p:cTn id="9" dur="2000" fill="hold"/>
                                        <p:tgtEl>
                                          <p:spTgt spid="16386"/>
                                        </p:tgtEl>
                                        <p:attrNameLst>
                                          <p:attrName>ppt_h</p:attrName>
                                        </p:attrNameLst>
                                      </p:cBhvr>
                                      <p:tavLst>
                                        <p:tav tm="0">
                                          <p:val>
                                            <p:fltVal val="0"/>
                                          </p:val>
                                        </p:tav>
                                        <p:tav tm="100000">
                                          <p:val>
                                            <p:strVal val="#ppt_h"/>
                                          </p:val>
                                        </p:tav>
                                      </p:tavLst>
                                    </p:anim>
                                    <p:anim calcmode="lin" valueType="num">
                                      <p:cBhvr>
                                        <p:cTn id="10" dur="2000" fill="hold"/>
                                        <p:tgtEl>
                                          <p:spTgt spid="163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333375"/>
            <a:ext cx="8229600" cy="514350"/>
          </a:xfrm>
        </p:spPr>
        <p:txBody>
          <a:bodyPr>
            <a:normAutofit fontScale="90000"/>
          </a:bodyPr>
          <a:lstStyle/>
          <a:p>
            <a:pPr algn="ctr" eaLnBrk="1" fontAlgn="auto" hangingPunct="1">
              <a:spcAft>
                <a:spcPts val="0"/>
              </a:spcAft>
              <a:defRPr/>
            </a:pPr>
            <a:r>
              <a:rPr lang="uk-UA" sz="4400" b="1" dirty="0" smtClean="0">
                <a:solidFill>
                  <a:srgbClr val="0070C0"/>
                </a:solidFill>
              </a:rPr>
              <a:t>ПРИРОДНИЙ ПРИРІСТ</a:t>
            </a:r>
            <a:endParaRPr lang="ru-RU" sz="4400" b="1" dirty="0">
              <a:solidFill>
                <a:srgbClr val="0070C0"/>
              </a:solidFill>
            </a:endParaRPr>
          </a:p>
        </p:txBody>
      </p:sp>
      <p:sp>
        <p:nvSpPr>
          <p:cNvPr id="5" name="Содержимое 4"/>
          <p:cNvSpPr>
            <a:spLocks noGrp="1"/>
          </p:cNvSpPr>
          <p:nvPr>
            <p:ph idx="1"/>
          </p:nvPr>
        </p:nvSpPr>
        <p:spPr>
          <a:xfrm>
            <a:off x="428625" y="928688"/>
            <a:ext cx="8229600" cy="1357312"/>
          </a:xfrm>
        </p:spPr>
        <p:txBody>
          <a:bodyPr>
            <a:normAutofit fontScale="92500" lnSpcReduction="10000"/>
          </a:bodyPr>
          <a:lstStyle/>
          <a:p>
            <a:pPr marL="365760" indent="-256032" algn="ctr" eaLnBrk="1" fontAlgn="auto" hangingPunct="1">
              <a:spcAft>
                <a:spcPts val="0"/>
              </a:spcAft>
              <a:buClr>
                <a:schemeClr val="accent3"/>
              </a:buClr>
              <a:buFont typeface="Georgia"/>
              <a:buChar char="•"/>
              <a:defRPr/>
            </a:pPr>
            <a:r>
              <a:rPr lang="uk-UA" b="1" dirty="0" smtClean="0">
                <a:solidFill>
                  <a:schemeClr val="accent4">
                    <a:lumMod val="50000"/>
                  </a:schemeClr>
                </a:solidFill>
              </a:rPr>
              <a:t>- відношення природного приросту до кількості пересічного населення за конкретний період на 1000 осіб (в ‰)</a:t>
            </a:r>
            <a:endParaRPr lang="ru-RU" b="1" dirty="0">
              <a:solidFill>
                <a:schemeClr val="accent4">
                  <a:lumMod val="50000"/>
                </a:schemeClr>
              </a:solidFill>
            </a:endParaRPr>
          </a:p>
        </p:txBody>
      </p:sp>
      <p:graphicFrame>
        <p:nvGraphicFramePr>
          <p:cNvPr id="2050" name="Диаграмма 14"/>
          <p:cNvGraphicFramePr>
            <a:graphicFrameLocks/>
          </p:cNvGraphicFramePr>
          <p:nvPr/>
        </p:nvGraphicFramePr>
        <p:xfrm>
          <a:off x="377825" y="2306638"/>
          <a:ext cx="3530600" cy="4316412"/>
        </p:xfrm>
        <a:graphic>
          <a:graphicData uri="http://schemas.openxmlformats.org/presentationml/2006/ole">
            <p:oleObj spid="_x0000_s2050" r:id="rId3" imgW="3529890" imgH="4316342" progId="Excel.Sheet.8">
              <p:embed/>
            </p:oleObj>
          </a:graphicData>
        </a:graphic>
      </p:graphicFrame>
      <p:graphicFrame>
        <p:nvGraphicFramePr>
          <p:cNvPr id="2051" name="Диаграмма 15"/>
          <p:cNvGraphicFramePr>
            <a:graphicFrameLocks/>
          </p:cNvGraphicFramePr>
          <p:nvPr/>
        </p:nvGraphicFramePr>
        <p:xfrm>
          <a:off x="5164138" y="2306638"/>
          <a:ext cx="3530600" cy="4316412"/>
        </p:xfrm>
        <a:graphic>
          <a:graphicData uri="http://schemas.openxmlformats.org/presentationml/2006/ole">
            <p:oleObj spid="_x0000_s2051" r:id="rId4" imgW="3529890" imgH="4316342"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 </a:t>
            </a:r>
            <a:r>
              <a:rPr lang="ru-RU" sz="4900" b="1" dirty="0" err="1" smtClean="0">
                <a:solidFill>
                  <a:srgbClr val="0070C0"/>
                </a:solidFill>
              </a:rPr>
              <a:t>Відтворення</a:t>
            </a:r>
            <a:r>
              <a:rPr lang="ru-RU" sz="4900" b="1" dirty="0" smtClean="0">
                <a:solidFill>
                  <a:srgbClr val="0070C0"/>
                </a:solidFill>
              </a:rPr>
              <a:t> </a:t>
            </a:r>
            <a:r>
              <a:rPr lang="ru-RU" sz="4900" b="1" dirty="0" err="1" smtClean="0">
                <a:solidFill>
                  <a:srgbClr val="0070C0"/>
                </a:solidFill>
              </a:rPr>
              <a:t>населення</a:t>
            </a:r>
            <a:r>
              <a:rPr lang="ru-RU" dirty="0" smtClean="0"/>
              <a:t/>
            </a:r>
            <a:br>
              <a:rPr lang="ru-RU" dirty="0" smtClean="0"/>
            </a:br>
            <a:endParaRPr lang="ru-RU" dirty="0" smtClean="0"/>
          </a:p>
        </p:txBody>
      </p:sp>
      <p:sp>
        <p:nvSpPr>
          <p:cNvPr id="21507" name="Содержимое 2"/>
          <p:cNvSpPr>
            <a:spLocks noGrp="1"/>
          </p:cNvSpPr>
          <p:nvPr>
            <p:ph idx="1"/>
          </p:nvPr>
        </p:nvSpPr>
        <p:spPr/>
        <p:txBody>
          <a:bodyPr/>
          <a:lstStyle/>
          <a:p>
            <a:pPr algn="ctr" eaLnBrk="1" hangingPunct="1">
              <a:buNone/>
            </a:pPr>
            <a:r>
              <a:rPr lang="ru-RU" dirty="0" smtClean="0"/>
              <a:t>   </a:t>
            </a:r>
            <a:r>
              <a:rPr lang="ru-RU" b="1" dirty="0" smtClean="0"/>
              <a:t>— </a:t>
            </a:r>
            <a:r>
              <a:rPr lang="ru-RU" b="1" dirty="0" err="1" smtClean="0"/>
              <a:t>сукупність</a:t>
            </a:r>
            <a:r>
              <a:rPr lang="ru-RU" b="1" dirty="0" smtClean="0"/>
              <a:t> </a:t>
            </a:r>
            <a:r>
              <a:rPr lang="ru-RU" b="1" dirty="0" err="1" smtClean="0"/>
              <a:t>процесів</a:t>
            </a:r>
            <a:r>
              <a:rPr lang="ru-RU" b="1" dirty="0" smtClean="0"/>
              <a:t> </a:t>
            </a:r>
            <a:r>
              <a:rPr lang="ru-RU" b="1" dirty="0" err="1" smtClean="0"/>
              <a:t>народжуваності</a:t>
            </a:r>
            <a:r>
              <a:rPr lang="ru-RU" b="1" dirty="0" smtClean="0"/>
              <a:t> </a:t>
            </a:r>
            <a:r>
              <a:rPr lang="ru-RU" b="1" dirty="0" err="1" smtClean="0"/>
              <a:t>і</a:t>
            </a:r>
            <a:r>
              <a:rPr lang="ru-RU" b="1" dirty="0" smtClean="0"/>
              <a:t> </a:t>
            </a:r>
            <a:r>
              <a:rPr lang="ru-RU" b="1" dirty="0" err="1" smtClean="0"/>
              <a:t>смертності</a:t>
            </a:r>
            <a:r>
              <a:rPr lang="ru-RU" b="1" dirty="0" smtClean="0"/>
              <a:t>, </a:t>
            </a:r>
            <a:r>
              <a:rPr lang="ru-RU" b="1" dirty="0" err="1" smtClean="0"/>
              <a:t>співвідношення</a:t>
            </a:r>
            <a:r>
              <a:rPr lang="ru-RU" b="1" dirty="0" smtClean="0"/>
              <a:t> </a:t>
            </a:r>
            <a:r>
              <a:rPr lang="ru-RU" b="1" dirty="0" err="1" smtClean="0"/>
              <a:t>яких</a:t>
            </a:r>
            <a:r>
              <a:rPr lang="ru-RU" b="1" dirty="0" smtClean="0"/>
              <a:t> </a:t>
            </a:r>
            <a:r>
              <a:rPr lang="ru-RU" b="1" dirty="0" err="1" smtClean="0"/>
              <a:t>визначає</a:t>
            </a:r>
            <a:r>
              <a:rPr lang="ru-RU" b="1" dirty="0" smtClean="0"/>
              <a:t> величину природного приросту.</a:t>
            </a:r>
          </a:p>
          <a:p>
            <a:pPr eaLnBrk="1" hangingPunct="1"/>
            <a:endParaRPr lang="ru-RU" dirty="0" smtClean="0"/>
          </a:p>
        </p:txBody>
      </p:sp>
      <p:pic>
        <p:nvPicPr>
          <p:cNvPr id="24578" name="Picture 2"/>
          <p:cNvPicPr>
            <a:picLocks noChangeAspect="1" noChangeArrowheads="1"/>
          </p:cNvPicPr>
          <p:nvPr/>
        </p:nvPicPr>
        <p:blipFill>
          <a:blip r:embed="rId2"/>
          <a:srcRect/>
          <a:stretch>
            <a:fillRect/>
          </a:stretch>
        </p:blipFill>
        <p:spPr bwMode="auto">
          <a:xfrm>
            <a:off x="2786050" y="3786190"/>
            <a:ext cx="3786214" cy="2810081"/>
          </a:xfrm>
          <a:prstGeom prst="rect">
            <a:avLst/>
          </a:prstGeom>
          <a:noFill/>
          <a:ln w="57150">
            <a:solidFill>
              <a:schemeClr val="accent1"/>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anim calcmode="lin" valueType="num">
                                      <p:cBhvr>
                                        <p:cTn id="8" dur="2000" fill="hold"/>
                                        <p:tgtEl>
                                          <p:spTgt spid="2150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150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TotalTime>
  <Words>786</Words>
  <PresentationFormat>Экран (4:3)</PresentationFormat>
  <Paragraphs>115</Paragraphs>
  <Slides>23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Трек</vt:lpstr>
      <vt:lpstr>Лист Microsoft Office Excel 97-2003</vt:lpstr>
      <vt:lpstr>Населення світу</vt:lpstr>
      <vt:lpstr>Мета:</vt:lpstr>
      <vt:lpstr>Демографія</vt:lpstr>
      <vt:lpstr>За даними демографічних досліджень</vt:lpstr>
      <vt:lpstr> Збільшення населення земної кулі</vt:lpstr>
      <vt:lpstr>ГУСТОТА НАСЕЛЕННЯ ЗЕМЛІ</vt:lpstr>
      <vt:lpstr>-  Зміна кількості і складу населення залежно від народжуваності та смертності без урахування механічного переміщення -</vt:lpstr>
      <vt:lpstr>ПРИРОДНИЙ ПРИРІСТ</vt:lpstr>
      <vt:lpstr> Відтворення населення </vt:lpstr>
      <vt:lpstr>Типи Відтворення населення</vt:lpstr>
      <vt:lpstr>ДЕМОГРАФІЧНА ПОЛІТИКА</vt:lpstr>
      <vt:lpstr> Розміщення населення </vt:lpstr>
      <vt:lpstr> Система розселення населення   </vt:lpstr>
      <vt:lpstr>Слайд 14</vt:lpstr>
      <vt:lpstr>урбанізація</vt:lpstr>
      <vt:lpstr>Урбаністичні форми розселення:</vt:lpstr>
      <vt:lpstr>Міська  аґломерація</vt:lpstr>
      <vt:lpstr>мегалополіс — найбільша форма розселення.</vt:lpstr>
      <vt:lpstr>Слайд 19</vt:lpstr>
      <vt:lpstr>Слайд 20</vt:lpstr>
      <vt:lpstr>Форми сільського розселення:</vt:lpstr>
      <vt:lpstr>Причини зміни чисельності населення</vt:lpstr>
      <vt:lpstr>кросворд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Населення світу</dc:title>
  <cp:lastModifiedBy>Admin</cp:lastModifiedBy>
  <cp:revision>17</cp:revision>
  <dcterms:modified xsi:type="dcterms:W3CDTF">2013-10-24T17:39:03Z</dcterms:modified>
</cp:coreProperties>
</file>